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diagrams/colors1.xml" ContentType="application/vnd.openxmlformats-officedocument.drawingml.diagramColors+xml"/>
  <Override PartName="/ppt/diagrams/drawing2.xml" ContentType="application/vnd.ms-office.drawingml.diagramDrawing+xml"/>
  <Override PartName="/ppt/diagrams/quickStyle4.xml" ContentType="application/vnd.openxmlformats-officedocument.drawingml.diagramStyle+xml"/>
  <Default Extension="svg" ContentType="image/svg+xml"/>
  <Override PartName="/ppt/slideMasters/slideMaster1.xml" ContentType="application/vnd.openxmlformats-officedocument.presentationml.slideMaster+xml"/>
  <Override PartName="/ppt/slides/slide4.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diagrams/quickStyle2.xml" ContentType="application/vnd.openxmlformats-officedocument.drawingml.diagramStyle+xml"/>
  <Override PartName="/ppt/slides/slide2.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diagrams/layout7.xml" ContentType="application/vnd.openxmlformats-officedocument.drawingml.diagramLayout+xml"/>
  <Override PartName="/ppt/slides/slide10.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diagrams/layout5.xml" ContentType="application/vnd.openxmlformats-officedocument.drawingml.diagramLayout+xml"/>
  <Override PartName="/ppt/diagrams/data6.xml" ContentType="application/vnd.openxmlformats-officedocument.drawingml.diagramData+xml"/>
  <Override PartName="/ppt/slideLayouts/slideLayout10.xml" ContentType="application/vnd.openxmlformats-officedocument.presentationml.slideLayout+xml"/>
  <Override PartName="/ppt/diagrams/layout2.xml" ContentType="application/vnd.openxmlformats-officedocument.drawingml.diagramLayout+xml"/>
  <Override PartName="/ppt/diagrams/layout3.xml" ContentType="application/vnd.openxmlformats-officedocument.drawingml.diagramLayout+xml"/>
  <Override PartName="/ppt/diagrams/data4.xml" ContentType="application/vnd.openxmlformats-officedocument.drawingml.diagramData+xml"/>
  <Default Extension="tiff" ContentType="image/tiff"/>
  <Override PartName="/ppt/diagrams/data5.xml" ContentType="application/vnd.openxmlformats-officedocument.drawingml.diagramData+xml"/>
  <Override PartName="/ppt/diagrams/colors7.xml" ContentType="application/vnd.openxmlformats-officedocument.drawingml.diagramColors+xml"/>
  <Override PartName="/ppt/diagrams/layout1.xml" ContentType="application/vnd.openxmlformats-officedocument.drawingml.diagramLayout+xml"/>
  <Override PartName="/ppt/diagrams/data2.xml" ContentType="application/vnd.openxmlformats-officedocument.drawingml.diagramData+xml"/>
  <Override PartName="/ppt/diagrams/data3.xml" ContentType="application/vnd.openxmlformats-officedocument.drawingml.diagramData+xml"/>
  <Override PartName="/ppt/diagrams/colors5.xml" ContentType="application/vnd.openxmlformats-officedocument.drawingml.diagramColors+xml"/>
  <Override PartName="/ppt/diagrams/colors6.xml" ContentType="application/vnd.openxmlformats-officedocument.drawingml.diagramColors+xml"/>
  <Override PartName="/ppt/diagrams/drawing6.xml" ContentType="application/vnd.ms-office.drawingml.diagramDrawing+xml"/>
  <Override PartName="/ppt/diagrams/drawing7.xml" ContentType="application/vnd.ms-office.drawingml.diagramDrawing+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diagrams/data1.xml" ContentType="application/vnd.openxmlformats-officedocument.drawingml.diagramData+xml"/>
  <Override PartName="/ppt/diagrams/colors3.xml" ContentType="application/vnd.openxmlformats-officedocument.drawingml.diagramColors+xml"/>
  <Override PartName="/ppt/diagrams/colors4.xml" ContentType="application/vnd.openxmlformats-officedocument.drawingml.diagramColors+xml"/>
  <Override PartName="/ppt/diagrams/drawing4.xml" ContentType="application/vnd.ms-office.drawingml.diagramDrawing+xml"/>
  <Override PartName="/ppt/diagrams/drawing5.xml" ContentType="application/vnd.ms-office.drawingml.diagramDrawing+xml"/>
  <Override PartName="/ppt/diagrams/quickStyle6.xml" ContentType="application/vnd.openxmlformats-officedocument.drawingml.diagramStyle+xml"/>
  <Override PartName="/ppt/diagrams/quickStyle7.xml" ContentType="application/vnd.openxmlformats-officedocument.drawingml.diagramStyle+xml"/>
  <Override PartName="/docProps/core.xml" ContentType="application/vnd.openxmlformats-package.core-properties+xml"/>
  <Override PartName="/ppt/slides/slide5.xml" ContentType="application/vnd.openxmlformats-officedocument.presentationml.slide+xml"/>
  <Override PartName="/ppt/slideLayouts/slideLayout7.xml" ContentType="application/vnd.openxmlformats-officedocument.presentationml.slideLayout+xml"/>
  <Override PartName="/ppt/diagrams/colors2.xml" ContentType="application/vnd.openxmlformats-officedocument.drawingml.diagramColors+xml"/>
  <Override PartName="/ppt/diagrams/drawing3.xml" ContentType="application/vnd.ms-office.drawingml.diagramDrawing+xml"/>
  <Default Extension="png" ContentType="image/png"/>
  <Override PartName="/ppt/diagrams/quickStyle5.xml" ContentType="application/vnd.openxmlformats-officedocument.drawingml.diagramStyle+xml"/>
  <Override PartName="/ppt/slides/slide3.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diagrams/drawing1.xml" ContentType="application/vnd.ms-office.drawingml.diagramDrawing+xml"/>
  <Override PartName="/ppt/diagrams/quickStyle3.xml" ContentType="application/vnd.openxmlformats-officedocument.drawingml.diagramStyle+xml"/>
  <Override PartName="/ppt/slides/slide1.xml" ContentType="application/vnd.openxmlformats-officedocument.presentationml.slide+xml"/>
  <Override PartName="/ppt/slides/slide15.xml" ContentType="application/vnd.openxmlformats-officedocument.presentationml.slide+xml"/>
  <Override PartName="/ppt/slideLayouts/slideLayout3.xml" ContentType="application/vnd.openxmlformats-officedocument.presentationml.slideLayout+xml"/>
  <Default Extension="jpeg" ContentType="image/jpeg"/>
  <Override PartName="/ppt/diagrams/quickStyle1.xml" ContentType="application/vnd.openxmlformats-officedocument.drawingml.diagramStyle+xml"/>
  <Override PartName="/ppt/presentation.xml" ContentType="application/vnd.openxmlformats-officedocument.presentationml.presentation.main+xml"/>
  <Override PartName="/ppt/slides/slide13.xml" ContentType="application/vnd.openxmlformats-officedocument.presentationml.slide+xml"/>
  <Override PartName="/ppt/slideLayouts/slideLayout1.xml" ContentType="application/vnd.openxmlformats-officedocument.presentationml.slideLayout+xml"/>
  <Override PartName="/ppt/diagrams/layout6.xml" ContentType="application/vnd.openxmlformats-officedocument.drawingml.diagramLayout+xml"/>
  <Override PartName="/docProps/app.xml" ContentType="application/vnd.openxmlformats-officedocument.extended-properties+xml"/>
  <Override PartName="/ppt/slides/slide11.xml" ContentType="application/vnd.openxmlformats-officedocument.presentationml.slide+xml"/>
  <Override PartName="/ppt/diagrams/layout4.xml" ContentType="application/vnd.openxmlformats-officedocument.drawingml.diagramLayout+xml"/>
  <Override PartName="/ppt/diagrams/data7.xml" ContentType="application/vnd.openxmlformats-officedocument.drawingml.diagramData+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69" r:id="rId4"/>
    <p:sldId id="259" r:id="rId5"/>
    <p:sldId id="261" r:id="rId6"/>
    <p:sldId id="271" r:id="rId7"/>
    <p:sldId id="275" r:id="rId8"/>
    <p:sldId id="270" r:id="rId9"/>
    <p:sldId id="276" r:id="rId10"/>
    <p:sldId id="268" r:id="rId11"/>
    <p:sldId id="266" r:id="rId12"/>
    <p:sldId id="274" r:id="rId13"/>
    <p:sldId id="273" r:id="rId14"/>
    <p:sldId id="264" r:id="rId15"/>
    <p:sldId id="265" r:id="rId16"/>
    <p:sldId id="277"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 xmlns:p14="http://schemas.microsoft.com/office/powerpoint/2010/main" val="0"/>
    </p:ext>
    <p:ext uri="{D31A062A-798A-4329-ABDD-BBA856620510}">
      <p14:defaultImageDpi xmlns="" xmlns:p14="http://schemas.microsoft.com/office/powerpoint/2010/main" val="32767"/>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3" autoAdjust="0"/>
    <p:restoredTop sz="94660"/>
  </p:normalViewPr>
  <p:slideViewPr>
    <p:cSldViewPr snapToGrid="0">
      <p:cViewPr varScale="1">
        <p:scale>
          <a:sx n="79" d="100"/>
          <a:sy n="79" d="100"/>
        </p:scale>
        <p:origin x="-384" y="-78"/>
      </p:cViewPr>
      <p:guideLst>
        <p:guide orient="horz" pos="2160"/>
        <p:guide pos="3840"/>
      </p:guideLst>
    </p:cSldViewPr>
  </p:slideViewPr>
  <p:notesTextViewPr>
    <p:cViewPr>
      <p:scale>
        <a:sx n="1" d="1"/>
        <a:sy n="1" d="1"/>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_rels/data6.xml.rels><?xml version="1.0" encoding="UTF-8" standalone="yes"?>
<Relationships xmlns="http://schemas.openxmlformats.org/package/2006/relationships"><Relationship Id="rId1" Type="http://schemas.openxmlformats.org/officeDocument/2006/relationships/image" Target="../media/image11.png"/></Relationships>
</file>

<file path=ppt/diagrams/_rels/data7.xml.rels><?xml version="1.0" encoding="UTF-8" standalone="yes"?>
<Relationships xmlns="http://schemas.openxmlformats.org/package/2006/relationships"><Relationship Id="rId1" Type="http://schemas.openxmlformats.org/officeDocument/2006/relationships/image" Target="../media/image11.png"/></Relationships>
</file>

<file path=ppt/diagrams/_rels/drawing6.xml.rels><?xml version="1.0" encoding="UTF-8" standalone="yes"?>
<Relationships xmlns="http://schemas.openxmlformats.org/package/2006/relationships"><Relationship Id="rId1" Type="http://schemas.openxmlformats.org/officeDocument/2006/relationships/image" Target="../media/image11.png"/></Relationships>
</file>

<file path=ppt/diagrams/_rels/drawing7.xml.rels><?xml version="1.0" encoding="UTF-8" standalone="yes"?>
<Relationships xmlns="http://schemas.openxmlformats.org/package/2006/relationships"><Relationship Id="rId1" Type="http://schemas.openxmlformats.org/officeDocument/2006/relationships/image" Target="../media/image11.pn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410E4E0-E547-4376-AE10-703DE6158E23}" type="doc">
      <dgm:prSet loTypeId="urn:microsoft.com/office/officeart/2005/8/layout/vList2" loCatId="list" qsTypeId="urn:microsoft.com/office/officeart/2005/8/quickstyle/simple5" qsCatId="simple" csTypeId="urn:microsoft.com/office/officeart/2005/8/colors/colorful2" csCatId="colorful" phldr="1"/>
      <dgm:spPr/>
      <dgm:t>
        <a:bodyPr/>
        <a:lstStyle/>
        <a:p>
          <a:endParaRPr lang="en-US"/>
        </a:p>
      </dgm:t>
    </dgm:pt>
    <dgm:pt modelId="{E2F0F20F-7DD8-408F-8F34-870A6920BBEC}">
      <dgm:prSet/>
      <dgm:spPr/>
      <dgm:t>
        <a:bodyPr/>
        <a:lstStyle/>
        <a:p>
          <a:r>
            <a:rPr lang="en-US" dirty="0"/>
            <a:t>Predict the fine that a single occupant vehicle (SOV) will have to pay, under different circumstances, when it enters the HOV lane</a:t>
          </a:r>
        </a:p>
      </dgm:t>
    </dgm:pt>
    <dgm:pt modelId="{0F8BA119-69EF-4142-9C50-7C82CDA5AE00}" type="parTrans" cxnId="{34DBF7B9-B4A9-478D-AEF1-C071501831BF}">
      <dgm:prSet/>
      <dgm:spPr/>
      <dgm:t>
        <a:bodyPr/>
        <a:lstStyle/>
        <a:p>
          <a:endParaRPr lang="en-US"/>
        </a:p>
      </dgm:t>
    </dgm:pt>
    <dgm:pt modelId="{FF13E2F6-EE39-4314-9B9B-9421EB11677A}" type="sibTrans" cxnId="{34DBF7B9-B4A9-478D-AEF1-C071501831BF}">
      <dgm:prSet/>
      <dgm:spPr/>
      <dgm:t>
        <a:bodyPr/>
        <a:lstStyle/>
        <a:p>
          <a:endParaRPr lang="en-US"/>
        </a:p>
      </dgm:t>
    </dgm:pt>
    <dgm:pt modelId="{38C87C79-A618-4E9E-9560-FF23AB53DFC6}">
      <dgm:prSet/>
      <dgm:spPr/>
      <dgm:t>
        <a:bodyPr/>
        <a:lstStyle/>
        <a:p>
          <a:r>
            <a:rPr lang="en-US" dirty="0"/>
            <a:t>Predicting the revenue lost by the state due to the number of registered hybrid vehicles</a:t>
          </a:r>
        </a:p>
      </dgm:t>
    </dgm:pt>
    <dgm:pt modelId="{FC9149DC-A243-4C3A-80FA-5561B42267EA}" type="parTrans" cxnId="{82FC9DA4-CAEA-463E-8381-31D5F849A7B5}">
      <dgm:prSet/>
      <dgm:spPr/>
      <dgm:t>
        <a:bodyPr/>
        <a:lstStyle/>
        <a:p>
          <a:endParaRPr lang="en-US"/>
        </a:p>
      </dgm:t>
    </dgm:pt>
    <dgm:pt modelId="{5F718A61-6AC9-4214-B0F6-E1527AD9F3E5}" type="sibTrans" cxnId="{82FC9DA4-CAEA-463E-8381-31D5F849A7B5}">
      <dgm:prSet/>
      <dgm:spPr/>
      <dgm:t>
        <a:bodyPr/>
        <a:lstStyle/>
        <a:p>
          <a:endParaRPr lang="en-US"/>
        </a:p>
      </dgm:t>
    </dgm:pt>
    <dgm:pt modelId="{4844CF4F-7E64-4C7D-A194-AD862E0639E9}">
      <dgm:prSet/>
      <dgm:spPr/>
      <dgm:t>
        <a:bodyPr/>
        <a:lstStyle/>
        <a:p>
          <a:r>
            <a:rPr lang="en-US" dirty="0"/>
            <a:t>Are HOV lanes really reducing the travel time by calculating affects on speed of vehicles on freeways/highways due to their presence. Is there a potential pressure to convert under performing HOV lanes to general-purpose use</a:t>
          </a:r>
        </a:p>
      </dgm:t>
    </dgm:pt>
    <dgm:pt modelId="{AA63465E-DAFE-4427-8C7A-DE381F3E9ABA}" type="parTrans" cxnId="{9253D8F1-92DC-4C2E-AB40-43C65C116DA3}">
      <dgm:prSet/>
      <dgm:spPr/>
      <dgm:t>
        <a:bodyPr/>
        <a:lstStyle/>
        <a:p>
          <a:endParaRPr lang="en-US"/>
        </a:p>
      </dgm:t>
    </dgm:pt>
    <dgm:pt modelId="{AD98C44F-54B8-4A87-B052-419A5ED5FDA7}" type="sibTrans" cxnId="{9253D8F1-92DC-4C2E-AB40-43C65C116DA3}">
      <dgm:prSet/>
      <dgm:spPr/>
      <dgm:t>
        <a:bodyPr/>
        <a:lstStyle/>
        <a:p>
          <a:endParaRPr lang="en-US"/>
        </a:p>
      </dgm:t>
    </dgm:pt>
    <dgm:pt modelId="{6765BF04-05DB-4F17-93A8-072A970D72D6}">
      <dgm:prSet/>
      <dgm:spPr/>
      <dgm:t>
        <a:bodyPr/>
        <a:lstStyle/>
        <a:p>
          <a:r>
            <a:rPr lang="en-US" dirty="0"/>
            <a:t>Considering 2 possibilities of fine calculation – Physical patrol and  installing Cameras .Depending on our analysis on efficiency of physical patrol we will predict if the state decides to install cameras which will have an extra cost involved i.e. installation revenue .This gives us more scope of analysis on calculation of fines collected which will help the state to earn more than the camera installation revenue</a:t>
          </a:r>
        </a:p>
      </dgm:t>
    </dgm:pt>
    <dgm:pt modelId="{AA3D66AF-45E3-41CB-9269-0A3130822CEC}" type="parTrans" cxnId="{17067621-6B59-4E0F-9A45-E058E0408E48}">
      <dgm:prSet/>
      <dgm:spPr/>
      <dgm:t>
        <a:bodyPr/>
        <a:lstStyle/>
        <a:p>
          <a:endParaRPr lang="en-US"/>
        </a:p>
      </dgm:t>
    </dgm:pt>
    <dgm:pt modelId="{7ECC9299-66EB-414C-B0EB-2D35EA815F96}" type="sibTrans" cxnId="{17067621-6B59-4E0F-9A45-E058E0408E48}">
      <dgm:prSet/>
      <dgm:spPr/>
      <dgm:t>
        <a:bodyPr/>
        <a:lstStyle/>
        <a:p>
          <a:endParaRPr lang="en-US"/>
        </a:p>
      </dgm:t>
    </dgm:pt>
    <dgm:pt modelId="{06AA25DB-C764-460D-85D5-8255E75B8864}" type="pres">
      <dgm:prSet presAssocID="{D410E4E0-E547-4376-AE10-703DE6158E23}" presName="linear" presStyleCnt="0">
        <dgm:presLayoutVars>
          <dgm:animLvl val="lvl"/>
          <dgm:resizeHandles val="exact"/>
        </dgm:presLayoutVars>
      </dgm:prSet>
      <dgm:spPr/>
      <dgm:t>
        <a:bodyPr/>
        <a:lstStyle/>
        <a:p>
          <a:endParaRPr lang="en-US"/>
        </a:p>
      </dgm:t>
    </dgm:pt>
    <dgm:pt modelId="{2C6E4790-4DD0-48BF-9D2F-B35D2012F79F}" type="pres">
      <dgm:prSet presAssocID="{E2F0F20F-7DD8-408F-8F34-870A6920BBEC}" presName="parentText" presStyleLbl="node1" presStyleIdx="0" presStyleCnt="4">
        <dgm:presLayoutVars>
          <dgm:chMax val="0"/>
          <dgm:bulletEnabled val="1"/>
        </dgm:presLayoutVars>
      </dgm:prSet>
      <dgm:spPr/>
      <dgm:t>
        <a:bodyPr/>
        <a:lstStyle/>
        <a:p>
          <a:endParaRPr lang="en-US"/>
        </a:p>
      </dgm:t>
    </dgm:pt>
    <dgm:pt modelId="{4DD69C6C-F11C-442F-849C-A9AAEB52776B}" type="pres">
      <dgm:prSet presAssocID="{FF13E2F6-EE39-4314-9B9B-9421EB11677A}" presName="spacer" presStyleCnt="0"/>
      <dgm:spPr/>
    </dgm:pt>
    <dgm:pt modelId="{1FA61A3F-541C-4D13-8F50-DAB7FCEEA5F3}" type="pres">
      <dgm:prSet presAssocID="{38C87C79-A618-4E9E-9560-FF23AB53DFC6}" presName="parentText" presStyleLbl="node1" presStyleIdx="1" presStyleCnt="4">
        <dgm:presLayoutVars>
          <dgm:chMax val="0"/>
          <dgm:bulletEnabled val="1"/>
        </dgm:presLayoutVars>
      </dgm:prSet>
      <dgm:spPr/>
      <dgm:t>
        <a:bodyPr/>
        <a:lstStyle/>
        <a:p>
          <a:endParaRPr lang="en-US"/>
        </a:p>
      </dgm:t>
    </dgm:pt>
    <dgm:pt modelId="{00649455-ED4F-47FE-A36E-8840AE32EE12}" type="pres">
      <dgm:prSet presAssocID="{5F718A61-6AC9-4214-B0F6-E1527AD9F3E5}" presName="spacer" presStyleCnt="0"/>
      <dgm:spPr/>
    </dgm:pt>
    <dgm:pt modelId="{5A4D595C-12CC-4D3C-98F3-030AB691DA51}" type="pres">
      <dgm:prSet presAssocID="{4844CF4F-7E64-4C7D-A194-AD862E0639E9}" presName="parentText" presStyleLbl="node1" presStyleIdx="2" presStyleCnt="4">
        <dgm:presLayoutVars>
          <dgm:chMax val="0"/>
          <dgm:bulletEnabled val="1"/>
        </dgm:presLayoutVars>
      </dgm:prSet>
      <dgm:spPr/>
      <dgm:t>
        <a:bodyPr/>
        <a:lstStyle/>
        <a:p>
          <a:endParaRPr lang="en-US"/>
        </a:p>
      </dgm:t>
    </dgm:pt>
    <dgm:pt modelId="{C38E2251-B533-4569-BDCF-927D63AF21F4}" type="pres">
      <dgm:prSet presAssocID="{AD98C44F-54B8-4A87-B052-419A5ED5FDA7}" presName="spacer" presStyleCnt="0"/>
      <dgm:spPr/>
    </dgm:pt>
    <dgm:pt modelId="{4DAC9F23-4232-4909-92BA-323B492D5613}" type="pres">
      <dgm:prSet presAssocID="{6765BF04-05DB-4F17-93A8-072A970D72D6}" presName="parentText" presStyleLbl="node1" presStyleIdx="3" presStyleCnt="4">
        <dgm:presLayoutVars>
          <dgm:chMax val="0"/>
          <dgm:bulletEnabled val="1"/>
        </dgm:presLayoutVars>
      </dgm:prSet>
      <dgm:spPr/>
      <dgm:t>
        <a:bodyPr/>
        <a:lstStyle/>
        <a:p>
          <a:endParaRPr lang="en-US"/>
        </a:p>
      </dgm:t>
    </dgm:pt>
  </dgm:ptLst>
  <dgm:cxnLst>
    <dgm:cxn modelId="{34DBF7B9-B4A9-478D-AEF1-C071501831BF}" srcId="{D410E4E0-E547-4376-AE10-703DE6158E23}" destId="{E2F0F20F-7DD8-408F-8F34-870A6920BBEC}" srcOrd="0" destOrd="0" parTransId="{0F8BA119-69EF-4142-9C50-7C82CDA5AE00}" sibTransId="{FF13E2F6-EE39-4314-9B9B-9421EB11677A}"/>
    <dgm:cxn modelId="{17067621-6B59-4E0F-9A45-E058E0408E48}" srcId="{D410E4E0-E547-4376-AE10-703DE6158E23}" destId="{6765BF04-05DB-4F17-93A8-072A970D72D6}" srcOrd="3" destOrd="0" parTransId="{AA3D66AF-45E3-41CB-9269-0A3130822CEC}" sibTransId="{7ECC9299-66EB-414C-B0EB-2D35EA815F96}"/>
    <dgm:cxn modelId="{FD998687-4A63-4CBB-B8F0-65DE4BE7161A}" type="presOf" srcId="{38C87C79-A618-4E9E-9560-FF23AB53DFC6}" destId="{1FA61A3F-541C-4D13-8F50-DAB7FCEEA5F3}" srcOrd="0" destOrd="0" presId="urn:microsoft.com/office/officeart/2005/8/layout/vList2"/>
    <dgm:cxn modelId="{88CE0C21-A111-472C-A3D8-59F22439172F}" type="presOf" srcId="{6765BF04-05DB-4F17-93A8-072A970D72D6}" destId="{4DAC9F23-4232-4909-92BA-323B492D5613}" srcOrd="0" destOrd="0" presId="urn:microsoft.com/office/officeart/2005/8/layout/vList2"/>
    <dgm:cxn modelId="{9253D8F1-92DC-4C2E-AB40-43C65C116DA3}" srcId="{D410E4E0-E547-4376-AE10-703DE6158E23}" destId="{4844CF4F-7E64-4C7D-A194-AD862E0639E9}" srcOrd="2" destOrd="0" parTransId="{AA63465E-DAFE-4427-8C7A-DE381F3E9ABA}" sibTransId="{AD98C44F-54B8-4A87-B052-419A5ED5FDA7}"/>
    <dgm:cxn modelId="{2599CB6E-451E-4C5C-9249-C500A70CE536}" type="presOf" srcId="{4844CF4F-7E64-4C7D-A194-AD862E0639E9}" destId="{5A4D595C-12CC-4D3C-98F3-030AB691DA51}" srcOrd="0" destOrd="0" presId="urn:microsoft.com/office/officeart/2005/8/layout/vList2"/>
    <dgm:cxn modelId="{E96B475F-9458-4A75-ADA9-E38EF68911D0}" type="presOf" srcId="{E2F0F20F-7DD8-408F-8F34-870A6920BBEC}" destId="{2C6E4790-4DD0-48BF-9D2F-B35D2012F79F}" srcOrd="0" destOrd="0" presId="urn:microsoft.com/office/officeart/2005/8/layout/vList2"/>
    <dgm:cxn modelId="{82FC9DA4-CAEA-463E-8381-31D5F849A7B5}" srcId="{D410E4E0-E547-4376-AE10-703DE6158E23}" destId="{38C87C79-A618-4E9E-9560-FF23AB53DFC6}" srcOrd="1" destOrd="0" parTransId="{FC9149DC-A243-4C3A-80FA-5561B42267EA}" sibTransId="{5F718A61-6AC9-4214-B0F6-E1527AD9F3E5}"/>
    <dgm:cxn modelId="{1E0EF042-5A42-4A94-939C-16564AD8EC4E}" type="presOf" srcId="{D410E4E0-E547-4376-AE10-703DE6158E23}" destId="{06AA25DB-C764-460D-85D5-8255E75B8864}" srcOrd="0" destOrd="0" presId="urn:microsoft.com/office/officeart/2005/8/layout/vList2"/>
    <dgm:cxn modelId="{1A375346-26AF-4470-9DF3-3CD08642F86F}" type="presParOf" srcId="{06AA25DB-C764-460D-85D5-8255E75B8864}" destId="{2C6E4790-4DD0-48BF-9D2F-B35D2012F79F}" srcOrd="0" destOrd="0" presId="urn:microsoft.com/office/officeart/2005/8/layout/vList2"/>
    <dgm:cxn modelId="{FC56E8A8-778E-4414-A204-6CDD7F9E964F}" type="presParOf" srcId="{06AA25DB-C764-460D-85D5-8255E75B8864}" destId="{4DD69C6C-F11C-442F-849C-A9AAEB52776B}" srcOrd="1" destOrd="0" presId="urn:microsoft.com/office/officeart/2005/8/layout/vList2"/>
    <dgm:cxn modelId="{485E8369-0DE1-4B77-BA42-0FCAC2D49643}" type="presParOf" srcId="{06AA25DB-C764-460D-85D5-8255E75B8864}" destId="{1FA61A3F-541C-4D13-8F50-DAB7FCEEA5F3}" srcOrd="2" destOrd="0" presId="urn:microsoft.com/office/officeart/2005/8/layout/vList2"/>
    <dgm:cxn modelId="{2CE471DC-8406-4FB3-A01D-8C399A283009}" type="presParOf" srcId="{06AA25DB-C764-460D-85D5-8255E75B8864}" destId="{00649455-ED4F-47FE-A36E-8840AE32EE12}" srcOrd="3" destOrd="0" presId="urn:microsoft.com/office/officeart/2005/8/layout/vList2"/>
    <dgm:cxn modelId="{59E0BD5C-6A04-45FD-A4D6-C4B7E0BD789D}" type="presParOf" srcId="{06AA25DB-C764-460D-85D5-8255E75B8864}" destId="{5A4D595C-12CC-4D3C-98F3-030AB691DA51}" srcOrd="4" destOrd="0" presId="urn:microsoft.com/office/officeart/2005/8/layout/vList2"/>
    <dgm:cxn modelId="{AE861B3D-9BB9-4518-9990-CE06C6EAD1C7}" type="presParOf" srcId="{06AA25DB-C764-460D-85D5-8255E75B8864}" destId="{C38E2251-B533-4569-BDCF-927D63AF21F4}" srcOrd="5" destOrd="0" presId="urn:microsoft.com/office/officeart/2005/8/layout/vList2"/>
    <dgm:cxn modelId="{2747AC70-18C4-4CE6-818C-4D87A6E8139D}" type="presParOf" srcId="{06AA25DB-C764-460D-85D5-8255E75B8864}" destId="{4DAC9F23-4232-4909-92BA-323B492D5613}" srcOrd="6" destOrd="0" presId="urn:microsoft.com/office/officeart/2005/8/layout/vList2"/>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B209F86-F6BB-4F9B-879B-4969DFD95819}" type="doc">
      <dgm:prSet loTypeId="urn:microsoft.com/office/officeart/2005/8/layout/hierarchy1" loCatId="hierarchy" qsTypeId="urn:microsoft.com/office/officeart/2005/8/quickstyle/simple4" qsCatId="simple" csTypeId="urn:microsoft.com/office/officeart/2005/8/colors/accent2_2" csCatId="accent2" phldr="1"/>
      <dgm:spPr/>
      <dgm:t>
        <a:bodyPr/>
        <a:lstStyle/>
        <a:p>
          <a:endParaRPr lang="en-US"/>
        </a:p>
      </dgm:t>
    </dgm:pt>
    <dgm:pt modelId="{C46D811D-A56A-4ECA-86E2-2958A298D3F2}">
      <dgm:prSet/>
      <dgm:spPr/>
      <dgm:t>
        <a:bodyPr/>
        <a:lstStyle/>
        <a:p>
          <a:r>
            <a:rPr lang="en-US" dirty="0"/>
            <a:t>All SOV </a:t>
          </a:r>
          <a:r>
            <a:rPr lang="en-US" dirty="0" smtClean="0"/>
            <a:t>vehicles </a:t>
          </a:r>
          <a:r>
            <a:rPr lang="en-US" dirty="0"/>
            <a:t>will have to pay the same fine when they enter </a:t>
          </a:r>
          <a:r>
            <a:rPr lang="en-US" dirty="0" smtClean="0"/>
            <a:t>an </a:t>
          </a:r>
          <a:r>
            <a:rPr lang="en-US" dirty="0"/>
            <a:t>HOV lane</a:t>
          </a:r>
        </a:p>
      </dgm:t>
    </dgm:pt>
    <dgm:pt modelId="{7EB819D9-A5B8-4BB2-BC78-2AAFC76CC0AA}" type="parTrans" cxnId="{457C31F4-41D4-4BE4-9818-B78846354991}">
      <dgm:prSet/>
      <dgm:spPr/>
      <dgm:t>
        <a:bodyPr/>
        <a:lstStyle/>
        <a:p>
          <a:endParaRPr lang="en-US"/>
        </a:p>
      </dgm:t>
    </dgm:pt>
    <dgm:pt modelId="{C3FB5C4E-FD97-4C41-ADA8-2DDC1CA02E6D}" type="sibTrans" cxnId="{457C31F4-41D4-4BE4-9818-B78846354991}">
      <dgm:prSet/>
      <dgm:spPr/>
      <dgm:t>
        <a:bodyPr/>
        <a:lstStyle/>
        <a:p>
          <a:endParaRPr lang="en-US"/>
        </a:p>
      </dgm:t>
    </dgm:pt>
    <dgm:pt modelId="{0857524A-3506-4BE3-8FC5-89B5863CC843}">
      <dgm:prSet/>
      <dgm:spPr/>
      <dgm:t>
        <a:bodyPr/>
        <a:lstStyle/>
        <a:p>
          <a:r>
            <a:rPr lang="en-US" dirty="0"/>
            <a:t>HOV lanes </a:t>
          </a:r>
          <a:r>
            <a:rPr lang="en-US" dirty="0" smtClean="0"/>
            <a:t>help </a:t>
          </a:r>
          <a:r>
            <a:rPr lang="en-US" dirty="0"/>
            <a:t>in reducing the travel time</a:t>
          </a:r>
        </a:p>
      </dgm:t>
    </dgm:pt>
    <dgm:pt modelId="{863C2974-6BE8-44D7-B7DD-05C1CEE3268F}" type="parTrans" cxnId="{5800427F-20EA-4DBB-BC21-27489232AE57}">
      <dgm:prSet/>
      <dgm:spPr/>
      <dgm:t>
        <a:bodyPr/>
        <a:lstStyle/>
        <a:p>
          <a:endParaRPr lang="en-US"/>
        </a:p>
      </dgm:t>
    </dgm:pt>
    <dgm:pt modelId="{B754E5A3-1367-4011-8D09-197B255A9E15}" type="sibTrans" cxnId="{5800427F-20EA-4DBB-BC21-27489232AE57}">
      <dgm:prSet/>
      <dgm:spPr/>
      <dgm:t>
        <a:bodyPr/>
        <a:lstStyle/>
        <a:p>
          <a:endParaRPr lang="en-US"/>
        </a:p>
      </dgm:t>
    </dgm:pt>
    <dgm:pt modelId="{9020A12C-EDFC-44FB-8CC4-4AEA7861F705}" type="pres">
      <dgm:prSet presAssocID="{9B209F86-F6BB-4F9B-879B-4969DFD95819}" presName="hierChild1" presStyleCnt="0">
        <dgm:presLayoutVars>
          <dgm:chPref val="1"/>
          <dgm:dir/>
          <dgm:animOne val="branch"/>
          <dgm:animLvl val="lvl"/>
          <dgm:resizeHandles/>
        </dgm:presLayoutVars>
      </dgm:prSet>
      <dgm:spPr/>
      <dgm:t>
        <a:bodyPr/>
        <a:lstStyle/>
        <a:p>
          <a:endParaRPr lang="en-US"/>
        </a:p>
      </dgm:t>
    </dgm:pt>
    <dgm:pt modelId="{46320A5B-8959-42B8-96B7-FD7DEBF91B10}" type="pres">
      <dgm:prSet presAssocID="{C46D811D-A56A-4ECA-86E2-2958A298D3F2}" presName="hierRoot1" presStyleCnt="0"/>
      <dgm:spPr/>
    </dgm:pt>
    <dgm:pt modelId="{CB211B17-95A1-448E-AE99-4E92F5691EA9}" type="pres">
      <dgm:prSet presAssocID="{C46D811D-A56A-4ECA-86E2-2958A298D3F2}" presName="composite" presStyleCnt="0"/>
      <dgm:spPr/>
    </dgm:pt>
    <dgm:pt modelId="{D75291B1-34D3-4D4E-9F81-7B09922A7E69}" type="pres">
      <dgm:prSet presAssocID="{C46D811D-A56A-4ECA-86E2-2958A298D3F2}" presName="background" presStyleLbl="node0" presStyleIdx="0" presStyleCnt="2"/>
      <dgm:spPr/>
    </dgm:pt>
    <dgm:pt modelId="{99354118-E66E-4432-8A2B-A7E548F6B818}" type="pres">
      <dgm:prSet presAssocID="{C46D811D-A56A-4ECA-86E2-2958A298D3F2}" presName="text" presStyleLbl="fgAcc0" presStyleIdx="0" presStyleCnt="2">
        <dgm:presLayoutVars>
          <dgm:chPref val="3"/>
        </dgm:presLayoutVars>
      </dgm:prSet>
      <dgm:spPr/>
      <dgm:t>
        <a:bodyPr/>
        <a:lstStyle/>
        <a:p>
          <a:endParaRPr lang="en-US"/>
        </a:p>
      </dgm:t>
    </dgm:pt>
    <dgm:pt modelId="{41BB6BD0-6221-42EF-8D60-EAFC8164BC49}" type="pres">
      <dgm:prSet presAssocID="{C46D811D-A56A-4ECA-86E2-2958A298D3F2}" presName="hierChild2" presStyleCnt="0"/>
      <dgm:spPr/>
    </dgm:pt>
    <dgm:pt modelId="{A29E3570-08D5-490A-986F-35BC5C89DB80}" type="pres">
      <dgm:prSet presAssocID="{0857524A-3506-4BE3-8FC5-89B5863CC843}" presName="hierRoot1" presStyleCnt="0"/>
      <dgm:spPr/>
    </dgm:pt>
    <dgm:pt modelId="{B43860EB-E45A-4648-8C8E-6FB401B4D437}" type="pres">
      <dgm:prSet presAssocID="{0857524A-3506-4BE3-8FC5-89B5863CC843}" presName="composite" presStyleCnt="0"/>
      <dgm:spPr/>
    </dgm:pt>
    <dgm:pt modelId="{7D378EA8-C72B-4E3E-9027-F7F2C7E37499}" type="pres">
      <dgm:prSet presAssocID="{0857524A-3506-4BE3-8FC5-89B5863CC843}" presName="background" presStyleLbl="node0" presStyleIdx="1" presStyleCnt="2"/>
      <dgm:spPr/>
    </dgm:pt>
    <dgm:pt modelId="{FE6880F8-80B8-489E-8858-0ABEB6A9670C}" type="pres">
      <dgm:prSet presAssocID="{0857524A-3506-4BE3-8FC5-89B5863CC843}" presName="text" presStyleLbl="fgAcc0" presStyleIdx="1" presStyleCnt="2">
        <dgm:presLayoutVars>
          <dgm:chPref val="3"/>
        </dgm:presLayoutVars>
      </dgm:prSet>
      <dgm:spPr/>
      <dgm:t>
        <a:bodyPr/>
        <a:lstStyle/>
        <a:p>
          <a:endParaRPr lang="en-US"/>
        </a:p>
      </dgm:t>
    </dgm:pt>
    <dgm:pt modelId="{E45FEC0F-A5AC-4FF7-A989-8D049B315BD8}" type="pres">
      <dgm:prSet presAssocID="{0857524A-3506-4BE3-8FC5-89B5863CC843}" presName="hierChild2" presStyleCnt="0"/>
      <dgm:spPr/>
    </dgm:pt>
  </dgm:ptLst>
  <dgm:cxnLst>
    <dgm:cxn modelId="{357BE309-E2AB-4D38-BE7C-56E19472F52C}" type="presOf" srcId="{0857524A-3506-4BE3-8FC5-89B5863CC843}" destId="{FE6880F8-80B8-489E-8858-0ABEB6A9670C}" srcOrd="0" destOrd="0" presId="urn:microsoft.com/office/officeart/2005/8/layout/hierarchy1"/>
    <dgm:cxn modelId="{5800427F-20EA-4DBB-BC21-27489232AE57}" srcId="{9B209F86-F6BB-4F9B-879B-4969DFD95819}" destId="{0857524A-3506-4BE3-8FC5-89B5863CC843}" srcOrd="1" destOrd="0" parTransId="{863C2974-6BE8-44D7-B7DD-05C1CEE3268F}" sibTransId="{B754E5A3-1367-4011-8D09-197B255A9E15}"/>
    <dgm:cxn modelId="{457C31F4-41D4-4BE4-9818-B78846354991}" srcId="{9B209F86-F6BB-4F9B-879B-4969DFD95819}" destId="{C46D811D-A56A-4ECA-86E2-2958A298D3F2}" srcOrd="0" destOrd="0" parTransId="{7EB819D9-A5B8-4BB2-BC78-2AAFC76CC0AA}" sibTransId="{C3FB5C4E-FD97-4C41-ADA8-2DDC1CA02E6D}"/>
    <dgm:cxn modelId="{BD07DE34-A5EB-45F3-85CC-82A2B8534DEE}" type="presOf" srcId="{9B209F86-F6BB-4F9B-879B-4969DFD95819}" destId="{9020A12C-EDFC-44FB-8CC4-4AEA7861F705}" srcOrd="0" destOrd="0" presId="urn:microsoft.com/office/officeart/2005/8/layout/hierarchy1"/>
    <dgm:cxn modelId="{54BE6681-0039-46C7-A82D-FF3B24666AE3}" type="presOf" srcId="{C46D811D-A56A-4ECA-86E2-2958A298D3F2}" destId="{99354118-E66E-4432-8A2B-A7E548F6B818}" srcOrd="0" destOrd="0" presId="urn:microsoft.com/office/officeart/2005/8/layout/hierarchy1"/>
    <dgm:cxn modelId="{3BD69825-1673-4C1E-B8D6-F005E07F84D0}" type="presParOf" srcId="{9020A12C-EDFC-44FB-8CC4-4AEA7861F705}" destId="{46320A5B-8959-42B8-96B7-FD7DEBF91B10}" srcOrd="0" destOrd="0" presId="urn:microsoft.com/office/officeart/2005/8/layout/hierarchy1"/>
    <dgm:cxn modelId="{C32BBB06-8DD8-4CC7-B0C0-8D6633C209F1}" type="presParOf" srcId="{46320A5B-8959-42B8-96B7-FD7DEBF91B10}" destId="{CB211B17-95A1-448E-AE99-4E92F5691EA9}" srcOrd="0" destOrd="0" presId="urn:microsoft.com/office/officeart/2005/8/layout/hierarchy1"/>
    <dgm:cxn modelId="{2C04723A-6274-4280-9B5B-AB9ACA65309D}" type="presParOf" srcId="{CB211B17-95A1-448E-AE99-4E92F5691EA9}" destId="{D75291B1-34D3-4D4E-9F81-7B09922A7E69}" srcOrd="0" destOrd="0" presId="urn:microsoft.com/office/officeart/2005/8/layout/hierarchy1"/>
    <dgm:cxn modelId="{9D0A3856-7E26-4DBB-889A-CB8DE6D725FA}" type="presParOf" srcId="{CB211B17-95A1-448E-AE99-4E92F5691EA9}" destId="{99354118-E66E-4432-8A2B-A7E548F6B818}" srcOrd="1" destOrd="0" presId="urn:microsoft.com/office/officeart/2005/8/layout/hierarchy1"/>
    <dgm:cxn modelId="{BA647906-87B6-4A7E-8258-59D2BDA91A2E}" type="presParOf" srcId="{46320A5B-8959-42B8-96B7-FD7DEBF91B10}" destId="{41BB6BD0-6221-42EF-8D60-EAFC8164BC49}" srcOrd="1" destOrd="0" presId="urn:microsoft.com/office/officeart/2005/8/layout/hierarchy1"/>
    <dgm:cxn modelId="{08C4C82C-9809-4078-961B-2F40C814F9A4}" type="presParOf" srcId="{9020A12C-EDFC-44FB-8CC4-4AEA7861F705}" destId="{A29E3570-08D5-490A-986F-35BC5C89DB80}" srcOrd="1" destOrd="0" presId="urn:microsoft.com/office/officeart/2005/8/layout/hierarchy1"/>
    <dgm:cxn modelId="{F93328A7-6DEC-4890-9599-6289E72F48E0}" type="presParOf" srcId="{A29E3570-08D5-490A-986F-35BC5C89DB80}" destId="{B43860EB-E45A-4648-8C8E-6FB401B4D437}" srcOrd="0" destOrd="0" presId="urn:microsoft.com/office/officeart/2005/8/layout/hierarchy1"/>
    <dgm:cxn modelId="{BD1A7E51-085B-40C7-A196-0D7F45D6678D}" type="presParOf" srcId="{B43860EB-E45A-4648-8C8E-6FB401B4D437}" destId="{7D378EA8-C72B-4E3E-9027-F7F2C7E37499}" srcOrd="0" destOrd="0" presId="urn:microsoft.com/office/officeart/2005/8/layout/hierarchy1"/>
    <dgm:cxn modelId="{A6E75FE6-6F46-40B4-AD2C-50443308B88A}" type="presParOf" srcId="{B43860EB-E45A-4648-8C8E-6FB401B4D437}" destId="{FE6880F8-80B8-489E-8858-0ABEB6A9670C}" srcOrd="1" destOrd="0" presId="urn:microsoft.com/office/officeart/2005/8/layout/hierarchy1"/>
    <dgm:cxn modelId="{1338FC19-6D5C-4627-9F6C-1C7CADBD9E9D}" type="presParOf" srcId="{A29E3570-08D5-490A-986F-35BC5C89DB80}" destId="{E45FEC0F-A5AC-4FF7-A989-8D049B315BD8}" srcOrd="1" destOrd="0" presId="urn:microsoft.com/office/officeart/2005/8/layout/hierarchy1"/>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F03FEAD-EDE6-4E87-A02E-469981295D3D}" type="doc">
      <dgm:prSet loTypeId="urn:microsoft.com/office/officeart/2005/8/layout/default#1" loCatId="list" qsTypeId="urn:microsoft.com/office/officeart/2005/8/quickstyle/simple3" qsCatId="simple" csTypeId="urn:microsoft.com/office/officeart/2005/8/colors/colorful1#1" csCatId="colorful" phldr="1"/>
      <dgm:spPr/>
      <dgm:t>
        <a:bodyPr/>
        <a:lstStyle/>
        <a:p>
          <a:endParaRPr lang="en-US"/>
        </a:p>
      </dgm:t>
    </dgm:pt>
    <dgm:pt modelId="{3E87EAE5-A565-48B3-831E-6462EF3318B7}">
      <dgm:prSet custT="1"/>
      <dgm:spPr/>
      <dgm:t>
        <a:bodyPr/>
        <a:lstStyle/>
        <a:p>
          <a:r>
            <a:rPr lang="en-US" sz="2000" b="0" dirty="0">
              <a:ln>
                <a:solidFill>
                  <a:schemeClr val="tx1"/>
                </a:solidFill>
              </a:ln>
            </a:rPr>
            <a:t>Peak Hour</a:t>
          </a:r>
        </a:p>
      </dgm:t>
    </dgm:pt>
    <dgm:pt modelId="{80FAFB17-27CB-4BB7-919F-8F950D235E66}" type="parTrans" cxnId="{CBA2EB74-4ECF-427A-BC61-9B8A733CFCCE}">
      <dgm:prSet/>
      <dgm:spPr/>
      <dgm:t>
        <a:bodyPr/>
        <a:lstStyle/>
        <a:p>
          <a:endParaRPr lang="en-US" b="0">
            <a:ln>
              <a:solidFill>
                <a:schemeClr val="tx1"/>
              </a:solidFill>
            </a:ln>
          </a:endParaRPr>
        </a:p>
      </dgm:t>
    </dgm:pt>
    <dgm:pt modelId="{7CB98EE9-83A7-41CF-A81D-16F09D2589F2}" type="sibTrans" cxnId="{CBA2EB74-4ECF-427A-BC61-9B8A733CFCCE}">
      <dgm:prSet/>
      <dgm:spPr/>
      <dgm:t>
        <a:bodyPr/>
        <a:lstStyle/>
        <a:p>
          <a:endParaRPr lang="en-US" b="0">
            <a:ln>
              <a:solidFill>
                <a:schemeClr val="tx1"/>
              </a:solidFill>
            </a:ln>
          </a:endParaRPr>
        </a:p>
      </dgm:t>
    </dgm:pt>
    <dgm:pt modelId="{211D0AFC-512E-4580-B2BB-7369DFBB6CA2}">
      <dgm:prSet custT="1"/>
      <dgm:spPr/>
      <dgm:t>
        <a:bodyPr/>
        <a:lstStyle/>
        <a:p>
          <a:r>
            <a:rPr lang="en-US" sz="2000" b="0" dirty="0">
              <a:ln>
                <a:solidFill>
                  <a:schemeClr val="tx1"/>
                </a:solidFill>
              </a:ln>
            </a:rPr>
            <a:t>Accident</a:t>
          </a:r>
        </a:p>
      </dgm:t>
    </dgm:pt>
    <dgm:pt modelId="{C1A00375-19B0-4733-BB02-D3E9B75CC65B}" type="parTrans" cxnId="{DF8A5889-AA1C-49F0-B9FF-25EBD902485A}">
      <dgm:prSet/>
      <dgm:spPr/>
      <dgm:t>
        <a:bodyPr/>
        <a:lstStyle/>
        <a:p>
          <a:endParaRPr lang="en-US" b="0">
            <a:ln>
              <a:solidFill>
                <a:schemeClr val="tx1"/>
              </a:solidFill>
            </a:ln>
          </a:endParaRPr>
        </a:p>
      </dgm:t>
    </dgm:pt>
    <dgm:pt modelId="{B18C6FBE-09EC-4AE4-AAE8-673F54E33464}" type="sibTrans" cxnId="{DF8A5889-AA1C-49F0-B9FF-25EBD902485A}">
      <dgm:prSet/>
      <dgm:spPr/>
      <dgm:t>
        <a:bodyPr/>
        <a:lstStyle/>
        <a:p>
          <a:endParaRPr lang="en-US" b="0">
            <a:ln>
              <a:solidFill>
                <a:schemeClr val="tx1"/>
              </a:solidFill>
            </a:ln>
          </a:endParaRPr>
        </a:p>
      </dgm:t>
    </dgm:pt>
    <dgm:pt modelId="{61E6DA50-3E09-4CFB-AD35-AD72A6D26EDF}">
      <dgm:prSet custT="1"/>
      <dgm:spPr/>
      <dgm:t>
        <a:bodyPr/>
        <a:lstStyle/>
        <a:p>
          <a:r>
            <a:rPr lang="en-US" sz="2000" b="0" dirty="0" err="1">
              <a:ln>
                <a:solidFill>
                  <a:schemeClr val="tx1"/>
                </a:solidFill>
              </a:ln>
            </a:rPr>
            <a:t>Accident_intensity</a:t>
          </a:r>
          <a:endParaRPr lang="en-US" sz="2000" b="0" dirty="0">
            <a:ln>
              <a:solidFill>
                <a:schemeClr val="tx1"/>
              </a:solidFill>
            </a:ln>
          </a:endParaRPr>
        </a:p>
      </dgm:t>
    </dgm:pt>
    <dgm:pt modelId="{E38274CB-0BE1-49DA-82CF-13C681AAD822}" type="parTrans" cxnId="{247449E0-2DEA-4D45-B2B7-219DE0854EFE}">
      <dgm:prSet/>
      <dgm:spPr/>
      <dgm:t>
        <a:bodyPr/>
        <a:lstStyle/>
        <a:p>
          <a:endParaRPr lang="en-US" b="0">
            <a:ln>
              <a:solidFill>
                <a:schemeClr val="tx1"/>
              </a:solidFill>
            </a:ln>
          </a:endParaRPr>
        </a:p>
      </dgm:t>
    </dgm:pt>
    <dgm:pt modelId="{5FE6C000-B64D-4383-AA5F-60A5F60DC0FB}" type="sibTrans" cxnId="{247449E0-2DEA-4D45-B2B7-219DE0854EFE}">
      <dgm:prSet/>
      <dgm:spPr/>
      <dgm:t>
        <a:bodyPr/>
        <a:lstStyle/>
        <a:p>
          <a:endParaRPr lang="en-US" b="0">
            <a:ln>
              <a:solidFill>
                <a:schemeClr val="tx1"/>
              </a:solidFill>
            </a:ln>
          </a:endParaRPr>
        </a:p>
      </dgm:t>
    </dgm:pt>
    <dgm:pt modelId="{B3AE5167-46AC-4636-AE94-77FB1DF88CFF}">
      <dgm:prSet custT="1"/>
      <dgm:spPr/>
      <dgm:t>
        <a:bodyPr/>
        <a:lstStyle/>
        <a:p>
          <a:r>
            <a:rPr lang="en-US" sz="2000" b="0">
              <a:ln>
                <a:solidFill>
                  <a:schemeClr val="tx1"/>
                </a:solidFill>
              </a:ln>
            </a:rPr>
            <a:t>Weather</a:t>
          </a:r>
        </a:p>
      </dgm:t>
    </dgm:pt>
    <dgm:pt modelId="{CD0FFAED-9811-4846-BB43-8EF288F8D252}" type="parTrans" cxnId="{1CB34121-5C6F-4D4D-B4B1-DE2123B0ADFF}">
      <dgm:prSet/>
      <dgm:spPr/>
      <dgm:t>
        <a:bodyPr/>
        <a:lstStyle/>
        <a:p>
          <a:endParaRPr lang="en-US" b="0">
            <a:ln>
              <a:solidFill>
                <a:schemeClr val="tx1"/>
              </a:solidFill>
            </a:ln>
          </a:endParaRPr>
        </a:p>
      </dgm:t>
    </dgm:pt>
    <dgm:pt modelId="{F63D709B-DBDF-461A-BC5A-DE3570B1C90B}" type="sibTrans" cxnId="{1CB34121-5C6F-4D4D-B4B1-DE2123B0ADFF}">
      <dgm:prSet/>
      <dgm:spPr/>
      <dgm:t>
        <a:bodyPr/>
        <a:lstStyle/>
        <a:p>
          <a:endParaRPr lang="en-US" b="0">
            <a:ln>
              <a:solidFill>
                <a:schemeClr val="tx1"/>
              </a:solidFill>
            </a:ln>
          </a:endParaRPr>
        </a:p>
      </dgm:t>
    </dgm:pt>
    <dgm:pt modelId="{A0BE6E4D-4AE9-42C0-A64B-78AD47522394}">
      <dgm:prSet custT="1"/>
      <dgm:spPr/>
      <dgm:t>
        <a:bodyPr/>
        <a:lstStyle/>
        <a:p>
          <a:r>
            <a:rPr lang="en-US" sz="2000" b="0" dirty="0" err="1">
              <a:ln>
                <a:solidFill>
                  <a:schemeClr val="tx1"/>
                </a:solidFill>
              </a:ln>
            </a:rPr>
            <a:t>Weather_intensity</a:t>
          </a:r>
          <a:endParaRPr lang="en-US" sz="2000" b="0" dirty="0">
            <a:ln>
              <a:solidFill>
                <a:schemeClr val="tx1"/>
              </a:solidFill>
            </a:ln>
          </a:endParaRPr>
        </a:p>
      </dgm:t>
    </dgm:pt>
    <dgm:pt modelId="{D2E66E71-7411-4302-BBFF-725E1105E4C1}" type="parTrans" cxnId="{03506947-1F0F-47B4-ABFD-2D92D546CE9A}">
      <dgm:prSet/>
      <dgm:spPr/>
      <dgm:t>
        <a:bodyPr/>
        <a:lstStyle/>
        <a:p>
          <a:endParaRPr lang="en-US" b="0">
            <a:ln>
              <a:solidFill>
                <a:schemeClr val="tx1"/>
              </a:solidFill>
            </a:ln>
          </a:endParaRPr>
        </a:p>
      </dgm:t>
    </dgm:pt>
    <dgm:pt modelId="{8C629492-DC28-4856-9E33-6E3A95B5F703}" type="sibTrans" cxnId="{03506947-1F0F-47B4-ABFD-2D92D546CE9A}">
      <dgm:prSet/>
      <dgm:spPr/>
      <dgm:t>
        <a:bodyPr/>
        <a:lstStyle/>
        <a:p>
          <a:endParaRPr lang="en-US" b="0">
            <a:ln>
              <a:solidFill>
                <a:schemeClr val="tx1"/>
              </a:solidFill>
            </a:ln>
          </a:endParaRPr>
        </a:p>
      </dgm:t>
    </dgm:pt>
    <dgm:pt modelId="{91F0BF4E-DEEF-496A-A6CD-82C8CBAD714C}">
      <dgm:prSet custT="1"/>
      <dgm:spPr/>
      <dgm:t>
        <a:bodyPr/>
        <a:lstStyle/>
        <a:p>
          <a:r>
            <a:rPr lang="en-US" sz="2000" b="0" dirty="0" err="1">
              <a:ln>
                <a:solidFill>
                  <a:schemeClr val="tx1"/>
                </a:solidFill>
              </a:ln>
            </a:rPr>
            <a:t>Camera_functionality</a:t>
          </a:r>
          <a:r>
            <a:rPr lang="en-US" sz="2000" b="0" dirty="0">
              <a:ln>
                <a:solidFill>
                  <a:schemeClr val="tx1"/>
                </a:solidFill>
              </a:ln>
            </a:rPr>
            <a:t>/</a:t>
          </a:r>
          <a:r>
            <a:rPr lang="en-US" sz="2000" b="0" dirty="0" err="1">
              <a:ln>
                <a:solidFill>
                  <a:schemeClr val="tx1"/>
                </a:solidFill>
              </a:ln>
            </a:rPr>
            <a:t>police_presence</a:t>
          </a:r>
          <a:endParaRPr lang="en-US" sz="2000" b="0" dirty="0">
            <a:ln>
              <a:solidFill>
                <a:schemeClr val="tx1"/>
              </a:solidFill>
            </a:ln>
          </a:endParaRPr>
        </a:p>
      </dgm:t>
    </dgm:pt>
    <dgm:pt modelId="{07DB4A70-8AE9-446D-B4AE-6B7919B35E41}" type="parTrans" cxnId="{FBC44DF7-5D05-46BF-B91C-4E8C840E0278}">
      <dgm:prSet/>
      <dgm:spPr/>
      <dgm:t>
        <a:bodyPr/>
        <a:lstStyle/>
        <a:p>
          <a:endParaRPr lang="en-US" b="0">
            <a:ln>
              <a:solidFill>
                <a:schemeClr val="tx1"/>
              </a:solidFill>
            </a:ln>
          </a:endParaRPr>
        </a:p>
      </dgm:t>
    </dgm:pt>
    <dgm:pt modelId="{064FCDF8-C5B4-4C87-89AF-05E94EE77966}" type="sibTrans" cxnId="{FBC44DF7-5D05-46BF-B91C-4E8C840E0278}">
      <dgm:prSet/>
      <dgm:spPr/>
      <dgm:t>
        <a:bodyPr/>
        <a:lstStyle/>
        <a:p>
          <a:endParaRPr lang="en-US" b="0">
            <a:ln>
              <a:solidFill>
                <a:schemeClr val="tx1"/>
              </a:solidFill>
            </a:ln>
          </a:endParaRPr>
        </a:p>
      </dgm:t>
    </dgm:pt>
    <dgm:pt modelId="{D52CFC61-48F4-4C8C-A74E-A760836B89DC}">
      <dgm:prSet custT="1"/>
      <dgm:spPr/>
      <dgm:t>
        <a:bodyPr/>
        <a:lstStyle/>
        <a:p>
          <a:r>
            <a:rPr lang="en-US" sz="2000" b="0" dirty="0">
              <a:ln>
                <a:solidFill>
                  <a:schemeClr val="tx1"/>
                </a:solidFill>
              </a:ln>
            </a:rPr>
            <a:t>Number of HOV vehicles</a:t>
          </a:r>
        </a:p>
      </dgm:t>
    </dgm:pt>
    <dgm:pt modelId="{D07BA87A-1A75-44EA-A08F-2E10E9E50F50}" type="parTrans" cxnId="{2CE2D703-0D0C-4702-95AB-230849B48054}">
      <dgm:prSet/>
      <dgm:spPr/>
      <dgm:t>
        <a:bodyPr/>
        <a:lstStyle/>
        <a:p>
          <a:endParaRPr lang="en-US" b="0">
            <a:ln>
              <a:solidFill>
                <a:schemeClr val="tx1"/>
              </a:solidFill>
            </a:ln>
          </a:endParaRPr>
        </a:p>
      </dgm:t>
    </dgm:pt>
    <dgm:pt modelId="{6CCEB098-92EE-4AAD-B899-3D3F83A77AEA}" type="sibTrans" cxnId="{2CE2D703-0D0C-4702-95AB-230849B48054}">
      <dgm:prSet/>
      <dgm:spPr/>
      <dgm:t>
        <a:bodyPr/>
        <a:lstStyle/>
        <a:p>
          <a:endParaRPr lang="en-US" b="0">
            <a:ln>
              <a:solidFill>
                <a:schemeClr val="tx1"/>
              </a:solidFill>
            </a:ln>
          </a:endParaRPr>
        </a:p>
      </dgm:t>
    </dgm:pt>
    <dgm:pt modelId="{49731B1A-61E1-4F06-964F-F050F69979B6}">
      <dgm:prSet custT="1"/>
      <dgm:spPr/>
      <dgm:t>
        <a:bodyPr/>
        <a:lstStyle/>
        <a:p>
          <a:r>
            <a:rPr lang="en-US" sz="2000" b="0" dirty="0">
              <a:ln>
                <a:solidFill>
                  <a:schemeClr val="tx1"/>
                </a:solidFill>
              </a:ln>
            </a:rPr>
            <a:t>Number of SOV vehicles</a:t>
          </a:r>
        </a:p>
      </dgm:t>
    </dgm:pt>
    <dgm:pt modelId="{C6B6FC95-5C82-4EE4-8D02-815967B0C199}" type="parTrans" cxnId="{BD78BF04-3930-4EBE-BFB0-EF5BE32C9875}">
      <dgm:prSet/>
      <dgm:spPr/>
      <dgm:t>
        <a:bodyPr/>
        <a:lstStyle/>
        <a:p>
          <a:endParaRPr lang="en-US" b="0">
            <a:ln>
              <a:solidFill>
                <a:schemeClr val="tx1"/>
              </a:solidFill>
            </a:ln>
          </a:endParaRPr>
        </a:p>
      </dgm:t>
    </dgm:pt>
    <dgm:pt modelId="{FF10C929-F4A5-48E1-AFB4-DD0C05D8000D}" type="sibTrans" cxnId="{BD78BF04-3930-4EBE-BFB0-EF5BE32C9875}">
      <dgm:prSet/>
      <dgm:spPr/>
      <dgm:t>
        <a:bodyPr/>
        <a:lstStyle/>
        <a:p>
          <a:endParaRPr lang="en-US" b="0">
            <a:ln>
              <a:solidFill>
                <a:schemeClr val="tx1"/>
              </a:solidFill>
            </a:ln>
          </a:endParaRPr>
        </a:p>
      </dgm:t>
    </dgm:pt>
    <dgm:pt modelId="{C67D73FE-BB76-4B11-9E4B-D3BEEF80E55C}">
      <dgm:prSet custT="1"/>
      <dgm:spPr/>
      <dgm:t>
        <a:bodyPr/>
        <a:lstStyle/>
        <a:p>
          <a:r>
            <a:rPr lang="en-US" sz="2000" b="0">
              <a:ln>
                <a:solidFill>
                  <a:schemeClr val="tx1"/>
                </a:solidFill>
              </a:ln>
            </a:rPr>
            <a:t>Speed </a:t>
          </a:r>
        </a:p>
      </dgm:t>
    </dgm:pt>
    <dgm:pt modelId="{959F10DD-F525-423F-BFB6-BC3FDFB98D2D}" type="parTrans" cxnId="{F2D5350E-3058-4924-9C08-340137B8A5D6}">
      <dgm:prSet/>
      <dgm:spPr/>
      <dgm:t>
        <a:bodyPr/>
        <a:lstStyle/>
        <a:p>
          <a:endParaRPr lang="en-US" b="0">
            <a:ln>
              <a:solidFill>
                <a:schemeClr val="tx1"/>
              </a:solidFill>
            </a:ln>
          </a:endParaRPr>
        </a:p>
      </dgm:t>
    </dgm:pt>
    <dgm:pt modelId="{A23BF146-2AAD-4A36-91C6-D6EEAEEBC44E}" type="sibTrans" cxnId="{F2D5350E-3058-4924-9C08-340137B8A5D6}">
      <dgm:prSet/>
      <dgm:spPr/>
      <dgm:t>
        <a:bodyPr/>
        <a:lstStyle/>
        <a:p>
          <a:endParaRPr lang="en-US" b="0">
            <a:ln>
              <a:solidFill>
                <a:schemeClr val="tx1"/>
              </a:solidFill>
            </a:ln>
          </a:endParaRPr>
        </a:p>
      </dgm:t>
    </dgm:pt>
    <dgm:pt modelId="{09F8181F-BF23-4C70-9629-DC764C0E8D7C}" type="pres">
      <dgm:prSet presAssocID="{9F03FEAD-EDE6-4E87-A02E-469981295D3D}" presName="diagram" presStyleCnt="0">
        <dgm:presLayoutVars>
          <dgm:dir/>
          <dgm:resizeHandles val="exact"/>
        </dgm:presLayoutVars>
      </dgm:prSet>
      <dgm:spPr/>
      <dgm:t>
        <a:bodyPr/>
        <a:lstStyle/>
        <a:p>
          <a:endParaRPr lang="en-US"/>
        </a:p>
      </dgm:t>
    </dgm:pt>
    <dgm:pt modelId="{B66405C3-CEBD-4843-9A6B-D5EA5E507FA1}" type="pres">
      <dgm:prSet presAssocID="{3E87EAE5-A565-48B3-831E-6462EF3318B7}" presName="node" presStyleLbl="node1" presStyleIdx="0" presStyleCnt="9">
        <dgm:presLayoutVars>
          <dgm:bulletEnabled val="1"/>
        </dgm:presLayoutVars>
      </dgm:prSet>
      <dgm:spPr/>
      <dgm:t>
        <a:bodyPr/>
        <a:lstStyle/>
        <a:p>
          <a:endParaRPr lang="en-US"/>
        </a:p>
      </dgm:t>
    </dgm:pt>
    <dgm:pt modelId="{8ED39AE6-1993-4514-A2C3-BD7609AE358B}" type="pres">
      <dgm:prSet presAssocID="{7CB98EE9-83A7-41CF-A81D-16F09D2589F2}" presName="sibTrans" presStyleCnt="0"/>
      <dgm:spPr/>
    </dgm:pt>
    <dgm:pt modelId="{64B6F3DF-FB39-4054-8629-B42A27366280}" type="pres">
      <dgm:prSet presAssocID="{211D0AFC-512E-4580-B2BB-7369DFBB6CA2}" presName="node" presStyleLbl="node1" presStyleIdx="1" presStyleCnt="9">
        <dgm:presLayoutVars>
          <dgm:bulletEnabled val="1"/>
        </dgm:presLayoutVars>
      </dgm:prSet>
      <dgm:spPr/>
      <dgm:t>
        <a:bodyPr/>
        <a:lstStyle/>
        <a:p>
          <a:endParaRPr lang="en-US"/>
        </a:p>
      </dgm:t>
    </dgm:pt>
    <dgm:pt modelId="{4BB8C8CC-BB4B-4772-A64E-AB743C239080}" type="pres">
      <dgm:prSet presAssocID="{B18C6FBE-09EC-4AE4-AAE8-673F54E33464}" presName="sibTrans" presStyleCnt="0"/>
      <dgm:spPr/>
    </dgm:pt>
    <dgm:pt modelId="{58DF0E2B-2A03-4F2D-AFCB-CED52A0ABC63}" type="pres">
      <dgm:prSet presAssocID="{61E6DA50-3E09-4CFB-AD35-AD72A6D26EDF}" presName="node" presStyleLbl="node1" presStyleIdx="2" presStyleCnt="9">
        <dgm:presLayoutVars>
          <dgm:bulletEnabled val="1"/>
        </dgm:presLayoutVars>
      </dgm:prSet>
      <dgm:spPr/>
      <dgm:t>
        <a:bodyPr/>
        <a:lstStyle/>
        <a:p>
          <a:endParaRPr lang="en-US"/>
        </a:p>
      </dgm:t>
    </dgm:pt>
    <dgm:pt modelId="{D2A27CAD-8B69-4F2E-BEC1-4C0AC5F1EAC9}" type="pres">
      <dgm:prSet presAssocID="{5FE6C000-B64D-4383-AA5F-60A5F60DC0FB}" presName="sibTrans" presStyleCnt="0"/>
      <dgm:spPr/>
    </dgm:pt>
    <dgm:pt modelId="{1BABCD56-B55A-4A55-AED3-EE10672AF13A}" type="pres">
      <dgm:prSet presAssocID="{B3AE5167-46AC-4636-AE94-77FB1DF88CFF}" presName="node" presStyleLbl="node1" presStyleIdx="3" presStyleCnt="9">
        <dgm:presLayoutVars>
          <dgm:bulletEnabled val="1"/>
        </dgm:presLayoutVars>
      </dgm:prSet>
      <dgm:spPr/>
      <dgm:t>
        <a:bodyPr/>
        <a:lstStyle/>
        <a:p>
          <a:endParaRPr lang="en-US"/>
        </a:p>
      </dgm:t>
    </dgm:pt>
    <dgm:pt modelId="{AA90A8BF-C540-4225-A47F-D7390BD2F9EB}" type="pres">
      <dgm:prSet presAssocID="{F63D709B-DBDF-461A-BC5A-DE3570B1C90B}" presName="sibTrans" presStyleCnt="0"/>
      <dgm:spPr/>
    </dgm:pt>
    <dgm:pt modelId="{C6570625-1045-4545-A710-333A38E25360}" type="pres">
      <dgm:prSet presAssocID="{A0BE6E4D-4AE9-42C0-A64B-78AD47522394}" presName="node" presStyleLbl="node1" presStyleIdx="4" presStyleCnt="9">
        <dgm:presLayoutVars>
          <dgm:bulletEnabled val="1"/>
        </dgm:presLayoutVars>
      </dgm:prSet>
      <dgm:spPr/>
      <dgm:t>
        <a:bodyPr/>
        <a:lstStyle/>
        <a:p>
          <a:endParaRPr lang="en-US"/>
        </a:p>
      </dgm:t>
    </dgm:pt>
    <dgm:pt modelId="{7D3AA29B-D862-4D11-941F-6F1C4A33E581}" type="pres">
      <dgm:prSet presAssocID="{8C629492-DC28-4856-9E33-6E3A95B5F703}" presName="sibTrans" presStyleCnt="0"/>
      <dgm:spPr/>
    </dgm:pt>
    <dgm:pt modelId="{CB2FF3FD-8FEF-4C66-9754-C3DCDB48E12C}" type="pres">
      <dgm:prSet presAssocID="{91F0BF4E-DEEF-496A-A6CD-82C8CBAD714C}" presName="node" presStyleLbl="node1" presStyleIdx="5" presStyleCnt="9">
        <dgm:presLayoutVars>
          <dgm:bulletEnabled val="1"/>
        </dgm:presLayoutVars>
      </dgm:prSet>
      <dgm:spPr/>
      <dgm:t>
        <a:bodyPr/>
        <a:lstStyle/>
        <a:p>
          <a:endParaRPr lang="en-US"/>
        </a:p>
      </dgm:t>
    </dgm:pt>
    <dgm:pt modelId="{96D78B41-5EF0-4922-87CF-88E59AC7201C}" type="pres">
      <dgm:prSet presAssocID="{064FCDF8-C5B4-4C87-89AF-05E94EE77966}" presName="sibTrans" presStyleCnt="0"/>
      <dgm:spPr/>
    </dgm:pt>
    <dgm:pt modelId="{908E7969-BECA-4B3E-86FA-BDBC187026B2}" type="pres">
      <dgm:prSet presAssocID="{D52CFC61-48F4-4C8C-A74E-A760836B89DC}" presName="node" presStyleLbl="node1" presStyleIdx="6" presStyleCnt="9">
        <dgm:presLayoutVars>
          <dgm:bulletEnabled val="1"/>
        </dgm:presLayoutVars>
      </dgm:prSet>
      <dgm:spPr/>
      <dgm:t>
        <a:bodyPr/>
        <a:lstStyle/>
        <a:p>
          <a:endParaRPr lang="en-US"/>
        </a:p>
      </dgm:t>
    </dgm:pt>
    <dgm:pt modelId="{12C860CB-86FB-475C-83EF-ED9A7585533F}" type="pres">
      <dgm:prSet presAssocID="{6CCEB098-92EE-4AAD-B899-3D3F83A77AEA}" presName="sibTrans" presStyleCnt="0"/>
      <dgm:spPr/>
    </dgm:pt>
    <dgm:pt modelId="{36038F14-067D-4B44-8B5D-F84A73C1B8B8}" type="pres">
      <dgm:prSet presAssocID="{49731B1A-61E1-4F06-964F-F050F69979B6}" presName="node" presStyleLbl="node1" presStyleIdx="7" presStyleCnt="9">
        <dgm:presLayoutVars>
          <dgm:bulletEnabled val="1"/>
        </dgm:presLayoutVars>
      </dgm:prSet>
      <dgm:spPr/>
      <dgm:t>
        <a:bodyPr/>
        <a:lstStyle/>
        <a:p>
          <a:endParaRPr lang="en-US"/>
        </a:p>
      </dgm:t>
    </dgm:pt>
    <dgm:pt modelId="{872989F8-0CED-49D4-8546-CDF683A6ABB8}" type="pres">
      <dgm:prSet presAssocID="{FF10C929-F4A5-48E1-AFB4-DD0C05D8000D}" presName="sibTrans" presStyleCnt="0"/>
      <dgm:spPr/>
    </dgm:pt>
    <dgm:pt modelId="{98A01CA1-5EDB-49B4-BDCD-43B755BEBA7B}" type="pres">
      <dgm:prSet presAssocID="{C67D73FE-BB76-4B11-9E4B-D3BEEF80E55C}" presName="node" presStyleLbl="node1" presStyleIdx="8" presStyleCnt="9">
        <dgm:presLayoutVars>
          <dgm:bulletEnabled val="1"/>
        </dgm:presLayoutVars>
      </dgm:prSet>
      <dgm:spPr/>
      <dgm:t>
        <a:bodyPr/>
        <a:lstStyle/>
        <a:p>
          <a:endParaRPr lang="en-US"/>
        </a:p>
      </dgm:t>
    </dgm:pt>
  </dgm:ptLst>
  <dgm:cxnLst>
    <dgm:cxn modelId="{599B42FB-D484-406A-92BC-6D3834F56A8C}" type="presOf" srcId="{A0BE6E4D-4AE9-42C0-A64B-78AD47522394}" destId="{C6570625-1045-4545-A710-333A38E25360}" srcOrd="0" destOrd="0" presId="urn:microsoft.com/office/officeart/2005/8/layout/default#1"/>
    <dgm:cxn modelId="{E778501C-D0F0-4068-8242-FFB1A3592C2A}" type="presOf" srcId="{D52CFC61-48F4-4C8C-A74E-A760836B89DC}" destId="{908E7969-BECA-4B3E-86FA-BDBC187026B2}" srcOrd="0" destOrd="0" presId="urn:microsoft.com/office/officeart/2005/8/layout/default#1"/>
    <dgm:cxn modelId="{9D432C97-F631-4663-A951-DAE329EDFE3C}" type="presOf" srcId="{C67D73FE-BB76-4B11-9E4B-D3BEEF80E55C}" destId="{98A01CA1-5EDB-49B4-BDCD-43B755BEBA7B}" srcOrd="0" destOrd="0" presId="urn:microsoft.com/office/officeart/2005/8/layout/default#1"/>
    <dgm:cxn modelId="{083494D0-7FCC-43EC-B5E9-F7BAD04FFD9C}" type="presOf" srcId="{211D0AFC-512E-4580-B2BB-7369DFBB6CA2}" destId="{64B6F3DF-FB39-4054-8629-B42A27366280}" srcOrd="0" destOrd="0" presId="urn:microsoft.com/office/officeart/2005/8/layout/default#1"/>
    <dgm:cxn modelId="{BD78BF04-3930-4EBE-BFB0-EF5BE32C9875}" srcId="{9F03FEAD-EDE6-4E87-A02E-469981295D3D}" destId="{49731B1A-61E1-4F06-964F-F050F69979B6}" srcOrd="7" destOrd="0" parTransId="{C6B6FC95-5C82-4EE4-8D02-815967B0C199}" sibTransId="{FF10C929-F4A5-48E1-AFB4-DD0C05D8000D}"/>
    <dgm:cxn modelId="{1CB34121-5C6F-4D4D-B4B1-DE2123B0ADFF}" srcId="{9F03FEAD-EDE6-4E87-A02E-469981295D3D}" destId="{B3AE5167-46AC-4636-AE94-77FB1DF88CFF}" srcOrd="3" destOrd="0" parTransId="{CD0FFAED-9811-4846-BB43-8EF288F8D252}" sibTransId="{F63D709B-DBDF-461A-BC5A-DE3570B1C90B}"/>
    <dgm:cxn modelId="{F2D5350E-3058-4924-9C08-340137B8A5D6}" srcId="{9F03FEAD-EDE6-4E87-A02E-469981295D3D}" destId="{C67D73FE-BB76-4B11-9E4B-D3BEEF80E55C}" srcOrd="8" destOrd="0" parTransId="{959F10DD-F525-423F-BFB6-BC3FDFB98D2D}" sibTransId="{A23BF146-2AAD-4A36-91C6-D6EEAEEBC44E}"/>
    <dgm:cxn modelId="{45807BD2-4C31-4EB2-B117-5C54C274474B}" type="presOf" srcId="{9F03FEAD-EDE6-4E87-A02E-469981295D3D}" destId="{09F8181F-BF23-4C70-9629-DC764C0E8D7C}" srcOrd="0" destOrd="0" presId="urn:microsoft.com/office/officeart/2005/8/layout/default#1"/>
    <dgm:cxn modelId="{247449E0-2DEA-4D45-B2B7-219DE0854EFE}" srcId="{9F03FEAD-EDE6-4E87-A02E-469981295D3D}" destId="{61E6DA50-3E09-4CFB-AD35-AD72A6D26EDF}" srcOrd="2" destOrd="0" parTransId="{E38274CB-0BE1-49DA-82CF-13C681AAD822}" sibTransId="{5FE6C000-B64D-4383-AA5F-60A5F60DC0FB}"/>
    <dgm:cxn modelId="{A3135D6C-A9CC-4782-98AF-07AE4C124D14}" type="presOf" srcId="{91F0BF4E-DEEF-496A-A6CD-82C8CBAD714C}" destId="{CB2FF3FD-8FEF-4C66-9754-C3DCDB48E12C}" srcOrd="0" destOrd="0" presId="urn:microsoft.com/office/officeart/2005/8/layout/default#1"/>
    <dgm:cxn modelId="{92004DBD-2B2B-483E-93D7-D5AB9A1E91AE}" type="presOf" srcId="{3E87EAE5-A565-48B3-831E-6462EF3318B7}" destId="{B66405C3-CEBD-4843-9A6B-D5EA5E507FA1}" srcOrd="0" destOrd="0" presId="urn:microsoft.com/office/officeart/2005/8/layout/default#1"/>
    <dgm:cxn modelId="{FAEB5B8E-99D3-4509-8284-FECF1092B9BA}" type="presOf" srcId="{49731B1A-61E1-4F06-964F-F050F69979B6}" destId="{36038F14-067D-4B44-8B5D-F84A73C1B8B8}" srcOrd="0" destOrd="0" presId="urn:microsoft.com/office/officeart/2005/8/layout/default#1"/>
    <dgm:cxn modelId="{DF8A5889-AA1C-49F0-B9FF-25EBD902485A}" srcId="{9F03FEAD-EDE6-4E87-A02E-469981295D3D}" destId="{211D0AFC-512E-4580-B2BB-7369DFBB6CA2}" srcOrd="1" destOrd="0" parTransId="{C1A00375-19B0-4733-BB02-D3E9B75CC65B}" sibTransId="{B18C6FBE-09EC-4AE4-AAE8-673F54E33464}"/>
    <dgm:cxn modelId="{CBA2EB74-4ECF-427A-BC61-9B8A733CFCCE}" srcId="{9F03FEAD-EDE6-4E87-A02E-469981295D3D}" destId="{3E87EAE5-A565-48B3-831E-6462EF3318B7}" srcOrd="0" destOrd="0" parTransId="{80FAFB17-27CB-4BB7-919F-8F950D235E66}" sibTransId="{7CB98EE9-83A7-41CF-A81D-16F09D2589F2}"/>
    <dgm:cxn modelId="{7780FAF6-5265-45CC-85AF-D83C5F00CB87}" type="presOf" srcId="{B3AE5167-46AC-4636-AE94-77FB1DF88CFF}" destId="{1BABCD56-B55A-4A55-AED3-EE10672AF13A}" srcOrd="0" destOrd="0" presId="urn:microsoft.com/office/officeart/2005/8/layout/default#1"/>
    <dgm:cxn modelId="{03506947-1F0F-47B4-ABFD-2D92D546CE9A}" srcId="{9F03FEAD-EDE6-4E87-A02E-469981295D3D}" destId="{A0BE6E4D-4AE9-42C0-A64B-78AD47522394}" srcOrd="4" destOrd="0" parTransId="{D2E66E71-7411-4302-BBFF-725E1105E4C1}" sibTransId="{8C629492-DC28-4856-9E33-6E3A95B5F703}"/>
    <dgm:cxn modelId="{BDF88118-5CA4-477C-8927-7D7EAC02C761}" type="presOf" srcId="{61E6DA50-3E09-4CFB-AD35-AD72A6D26EDF}" destId="{58DF0E2B-2A03-4F2D-AFCB-CED52A0ABC63}" srcOrd="0" destOrd="0" presId="urn:microsoft.com/office/officeart/2005/8/layout/default#1"/>
    <dgm:cxn modelId="{FBC44DF7-5D05-46BF-B91C-4E8C840E0278}" srcId="{9F03FEAD-EDE6-4E87-A02E-469981295D3D}" destId="{91F0BF4E-DEEF-496A-A6CD-82C8CBAD714C}" srcOrd="5" destOrd="0" parTransId="{07DB4A70-8AE9-446D-B4AE-6B7919B35E41}" sibTransId="{064FCDF8-C5B4-4C87-89AF-05E94EE77966}"/>
    <dgm:cxn modelId="{2CE2D703-0D0C-4702-95AB-230849B48054}" srcId="{9F03FEAD-EDE6-4E87-A02E-469981295D3D}" destId="{D52CFC61-48F4-4C8C-A74E-A760836B89DC}" srcOrd="6" destOrd="0" parTransId="{D07BA87A-1A75-44EA-A08F-2E10E9E50F50}" sibTransId="{6CCEB098-92EE-4AAD-B899-3D3F83A77AEA}"/>
    <dgm:cxn modelId="{1FBBC918-7816-4778-9E5B-A7C85EE2061D}" type="presParOf" srcId="{09F8181F-BF23-4C70-9629-DC764C0E8D7C}" destId="{B66405C3-CEBD-4843-9A6B-D5EA5E507FA1}" srcOrd="0" destOrd="0" presId="urn:microsoft.com/office/officeart/2005/8/layout/default#1"/>
    <dgm:cxn modelId="{7DD760CC-2037-4562-8A9C-F3ADBBB656EF}" type="presParOf" srcId="{09F8181F-BF23-4C70-9629-DC764C0E8D7C}" destId="{8ED39AE6-1993-4514-A2C3-BD7609AE358B}" srcOrd="1" destOrd="0" presId="urn:microsoft.com/office/officeart/2005/8/layout/default#1"/>
    <dgm:cxn modelId="{8DC1A57B-E977-4B96-AEBA-2356B7704DBB}" type="presParOf" srcId="{09F8181F-BF23-4C70-9629-DC764C0E8D7C}" destId="{64B6F3DF-FB39-4054-8629-B42A27366280}" srcOrd="2" destOrd="0" presId="urn:microsoft.com/office/officeart/2005/8/layout/default#1"/>
    <dgm:cxn modelId="{0BD8E57C-420B-4A34-9870-18406A1DC4DC}" type="presParOf" srcId="{09F8181F-BF23-4C70-9629-DC764C0E8D7C}" destId="{4BB8C8CC-BB4B-4772-A64E-AB743C239080}" srcOrd="3" destOrd="0" presId="urn:microsoft.com/office/officeart/2005/8/layout/default#1"/>
    <dgm:cxn modelId="{2FC37B24-B4F5-4AF1-8C77-947F06AD528D}" type="presParOf" srcId="{09F8181F-BF23-4C70-9629-DC764C0E8D7C}" destId="{58DF0E2B-2A03-4F2D-AFCB-CED52A0ABC63}" srcOrd="4" destOrd="0" presId="urn:microsoft.com/office/officeart/2005/8/layout/default#1"/>
    <dgm:cxn modelId="{E83DD352-8899-4AF1-AE99-8935316533E4}" type="presParOf" srcId="{09F8181F-BF23-4C70-9629-DC764C0E8D7C}" destId="{D2A27CAD-8B69-4F2E-BEC1-4C0AC5F1EAC9}" srcOrd="5" destOrd="0" presId="urn:microsoft.com/office/officeart/2005/8/layout/default#1"/>
    <dgm:cxn modelId="{9246CC58-44AE-42FD-AA8D-6A14FB38FFBD}" type="presParOf" srcId="{09F8181F-BF23-4C70-9629-DC764C0E8D7C}" destId="{1BABCD56-B55A-4A55-AED3-EE10672AF13A}" srcOrd="6" destOrd="0" presId="urn:microsoft.com/office/officeart/2005/8/layout/default#1"/>
    <dgm:cxn modelId="{8B12093A-A5C7-4967-AF9A-9E9ADEE11FDB}" type="presParOf" srcId="{09F8181F-BF23-4C70-9629-DC764C0E8D7C}" destId="{AA90A8BF-C540-4225-A47F-D7390BD2F9EB}" srcOrd="7" destOrd="0" presId="urn:microsoft.com/office/officeart/2005/8/layout/default#1"/>
    <dgm:cxn modelId="{0261BC56-874F-43DE-9D0F-0447A4941859}" type="presParOf" srcId="{09F8181F-BF23-4C70-9629-DC764C0E8D7C}" destId="{C6570625-1045-4545-A710-333A38E25360}" srcOrd="8" destOrd="0" presId="urn:microsoft.com/office/officeart/2005/8/layout/default#1"/>
    <dgm:cxn modelId="{1106D44D-FD16-444A-9BFF-6416CB20CDE7}" type="presParOf" srcId="{09F8181F-BF23-4C70-9629-DC764C0E8D7C}" destId="{7D3AA29B-D862-4D11-941F-6F1C4A33E581}" srcOrd="9" destOrd="0" presId="urn:microsoft.com/office/officeart/2005/8/layout/default#1"/>
    <dgm:cxn modelId="{AC3F4047-58E7-4B07-9DBC-79884485BCFF}" type="presParOf" srcId="{09F8181F-BF23-4C70-9629-DC764C0E8D7C}" destId="{CB2FF3FD-8FEF-4C66-9754-C3DCDB48E12C}" srcOrd="10" destOrd="0" presId="urn:microsoft.com/office/officeart/2005/8/layout/default#1"/>
    <dgm:cxn modelId="{AA0A0305-FB05-468D-9CF7-AD907BC8EF32}" type="presParOf" srcId="{09F8181F-BF23-4C70-9629-DC764C0E8D7C}" destId="{96D78B41-5EF0-4922-87CF-88E59AC7201C}" srcOrd="11" destOrd="0" presId="urn:microsoft.com/office/officeart/2005/8/layout/default#1"/>
    <dgm:cxn modelId="{AC15DF07-BFEA-434A-A68A-C8781A90E483}" type="presParOf" srcId="{09F8181F-BF23-4C70-9629-DC764C0E8D7C}" destId="{908E7969-BECA-4B3E-86FA-BDBC187026B2}" srcOrd="12" destOrd="0" presId="urn:microsoft.com/office/officeart/2005/8/layout/default#1"/>
    <dgm:cxn modelId="{3AB16BD3-F9D3-4E6A-86F5-780E4E71549E}" type="presParOf" srcId="{09F8181F-BF23-4C70-9629-DC764C0E8D7C}" destId="{12C860CB-86FB-475C-83EF-ED9A7585533F}" srcOrd="13" destOrd="0" presId="urn:microsoft.com/office/officeart/2005/8/layout/default#1"/>
    <dgm:cxn modelId="{1A2DA705-DDFA-4F05-9A11-64E6059C86C5}" type="presParOf" srcId="{09F8181F-BF23-4C70-9629-DC764C0E8D7C}" destId="{36038F14-067D-4B44-8B5D-F84A73C1B8B8}" srcOrd="14" destOrd="0" presId="urn:microsoft.com/office/officeart/2005/8/layout/default#1"/>
    <dgm:cxn modelId="{DF7FBB19-7E28-4B0A-A578-9569ECD93EA0}" type="presParOf" srcId="{09F8181F-BF23-4C70-9629-DC764C0E8D7C}" destId="{872989F8-0CED-49D4-8546-CDF683A6ABB8}" srcOrd="15" destOrd="0" presId="urn:microsoft.com/office/officeart/2005/8/layout/default#1"/>
    <dgm:cxn modelId="{A8E064FE-AD75-4EAD-B6F2-67A007FEC7F3}" type="presParOf" srcId="{09F8181F-BF23-4C70-9629-DC764C0E8D7C}" destId="{98A01CA1-5EDB-49B4-BDCD-43B755BEBA7B}" srcOrd="16" destOrd="0" presId="urn:microsoft.com/office/officeart/2005/8/layout/default#1"/>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6794D2C-26F0-4AFC-BF49-121EB51B378C}" type="doc">
      <dgm:prSet loTypeId="urn:microsoft.com/office/officeart/2005/8/layout/vProcess5" loCatId="process" qsTypeId="urn:microsoft.com/office/officeart/2005/8/quickstyle/simple2" qsCatId="simple" csTypeId="urn:microsoft.com/office/officeart/2005/8/colors/colorful2" csCatId="colorful"/>
      <dgm:spPr/>
      <dgm:t>
        <a:bodyPr/>
        <a:lstStyle/>
        <a:p>
          <a:endParaRPr lang="en-US"/>
        </a:p>
      </dgm:t>
    </dgm:pt>
    <dgm:pt modelId="{3F9F06FD-AA58-4BD9-A5C8-9A9FAF34B95F}">
      <dgm:prSet/>
      <dgm:spPr/>
      <dgm:t>
        <a:bodyPr/>
        <a:lstStyle/>
        <a:p>
          <a:r>
            <a:rPr lang="en-US"/>
            <a:t>At any given time of day, the number of fuel-efficient/hybrid SOV vehicles is 20% of the actual number of SOV vehicles in the HOV lane.</a:t>
          </a:r>
        </a:p>
      </dgm:t>
    </dgm:pt>
    <dgm:pt modelId="{65188289-9750-4A4D-89CA-DDDD49BC3A4E}" type="parTrans" cxnId="{E1E836F1-25F9-4F74-8FE1-4047C2ECB62A}">
      <dgm:prSet/>
      <dgm:spPr/>
      <dgm:t>
        <a:bodyPr/>
        <a:lstStyle/>
        <a:p>
          <a:endParaRPr lang="en-US"/>
        </a:p>
      </dgm:t>
    </dgm:pt>
    <dgm:pt modelId="{10BE9BC4-2E06-487F-B344-2731BC06021D}" type="sibTrans" cxnId="{E1E836F1-25F9-4F74-8FE1-4047C2ECB62A}">
      <dgm:prSet/>
      <dgm:spPr/>
      <dgm:t>
        <a:bodyPr/>
        <a:lstStyle/>
        <a:p>
          <a:endParaRPr lang="en-US"/>
        </a:p>
      </dgm:t>
    </dgm:pt>
    <dgm:pt modelId="{205B11FC-0B64-47A3-8353-D06F9678DDBF}">
      <dgm:prSet/>
      <dgm:spPr/>
      <dgm:t>
        <a:bodyPr/>
        <a:lstStyle/>
        <a:p>
          <a:r>
            <a:rPr lang="en-US"/>
            <a:t>Out of the total number of fuel-efficient/hybrid SOV vehicles, 70% are registered to drive in the HOV lane.</a:t>
          </a:r>
        </a:p>
      </dgm:t>
    </dgm:pt>
    <dgm:pt modelId="{40108368-44C9-49A5-9C70-146E7FBF363D}" type="parTrans" cxnId="{1A8CB661-3795-4303-8643-11F13B554A76}">
      <dgm:prSet/>
      <dgm:spPr/>
      <dgm:t>
        <a:bodyPr/>
        <a:lstStyle/>
        <a:p>
          <a:endParaRPr lang="en-US"/>
        </a:p>
      </dgm:t>
    </dgm:pt>
    <dgm:pt modelId="{ED9418D7-3378-49C1-8888-8BA44FF72A0A}" type="sibTrans" cxnId="{1A8CB661-3795-4303-8643-11F13B554A76}">
      <dgm:prSet/>
      <dgm:spPr/>
      <dgm:t>
        <a:bodyPr/>
        <a:lstStyle/>
        <a:p>
          <a:endParaRPr lang="en-US"/>
        </a:p>
      </dgm:t>
    </dgm:pt>
    <dgm:pt modelId="{FFEDE552-E41B-4C85-8D10-81B0F70A53F7}">
      <dgm:prSet/>
      <dgm:spPr/>
      <dgm:t>
        <a:bodyPr/>
        <a:lstStyle/>
        <a:p>
          <a:r>
            <a:rPr lang="en-US"/>
            <a:t>The fine amount that an SOV vehicle is required to pay when it enters the HOV lane is $450.</a:t>
          </a:r>
        </a:p>
      </dgm:t>
    </dgm:pt>
    <dgm:pt modelId="{AB5FF369-5B59-438D-A70C-D96EC83FE071}" type="parTrans" cxnId="{3A00A2E4-0BA6-470F-83F1-A10DC6508CC2}">
      <dgm:prSet/>
      <dgm:spPr/>
      <dgm:t>
        <a:bodyPr/>
        <a:lstStyle/>
        <a:p>
          <a:endParaRPr lang="en-US"/>
        </a:p>
      </dgm:t>
    </dgm:pt>
    <dgm:pt modelId="{32C2E6BB-4726-42CF-B8C7-9105E664E969}" type="sibTrans" cxnId="{3A00A2E4-0BA6-470F-83F1-A10DC6508CC2}">
      <dgm:prSet/>
      <dgm:spPr/>
      <dgm:t>
        <a:bodyPr/>
        <a:lstStyle/>
        <a:p>
          <a:endParaRPr lang="en-US"/>
        </a:p>
      </dgm:t>
    </dgm:pt>
    <dgm:pt modelId="{A1B4DA55-A528-49E0-9E0C-4BBEAF009795}" type="pres">
      <dgm:prSet presAssocID="{C6794D2C-26F0-4AFC-BF49-121EB51B378C}" presName="outerComposite" presStyleCnt="0">
        <dgm:presLayoutVars>
          <dgm:chMax val="5"/>
          <dgm:dir/>
          <dgm:resizeHandles val="exact"/>
        </dgm:presLayoutVars>
      </dgm:prSet>
      <dgm:spPr/>
      <dgm:t>
        <a:bodyPr/>
        <a:lstStyle/>
        <a:p>
          <a:endParaRPr lang="en-US"/>
        </a:p>
      </dgm:t>
    </dgm:pt>
    <dgm:pt modelId="{D8D1288A-0DFB-4822-8F13-2EDFE8EBF8BE}" type="pres">
      <dgm:prSet presAssocID="{C6794D2C-26F0-4AFC-BF49-121EB51B378C}" presName="dummyMaxCanvas" presStyleCnt="0">
        <dgm:presLayoutVars/>
      </dgm:prSet>
      <dgm:spPr/>
    </dgm:pt>
    <dgm:pt modelId="{2A3CAB88-540C-4911-AE50-F0FF9021B1AB}" type="pres">
      <dgm:prSet presAssocID="{C6794D2C-26F0-4AFC-BF49-121EB51B378C}" presName="ThreeNodes_1" presStyleLbl="node1" presStyleIdx="0" presStyleCnt="3">
        <dgm:presLayoutVars>
          <dgm:bulletEnabled val="1"/>
        </dgm:presLayoutVars>
      </dgm:prSet>
      <dgm:spPr/>
      <dgm:t>
        <a:bodyPr/>
        <a:lstStyle/>
        <a:p>
          <a:endParaRPr lang="en-US"/>
        </a:p>
      </dgm:t>
    </dgm:pt>
    <dgm:pt modelId="{BC74DCB8-757A-4BD9-834C-1D67C00C713D}" type="pres">
      <dgm:prSet presAssocID="{C6794D2C-26F0-4AFC-BF49-121EB51B378C}" presName="ThreeNodes_2" presStyleLbl="node1" presStyleIdx="1" presStyleCnt="3">
        <dgm:presLayoutVars>
          <dgm:bulletEnabled val="1"/>
        </dgm:presLayoutVars>
      </dgm:prSet>
      <dgm:spPr/>
      <dgm:t>
        <a:bodyPr/>
        <a:lstStyle/>
        <a:p>
          <a:endParaRPr lang="en-US"/>
        </a:p>
      </dgm:t>
    </dgm:pt>
    <dgm:pt modelId="{932A422A-B3E1-4DCC-A44E-02E03A42C43D}" type="pres">
      <dgm:prSet presAssocID="{C6794D2C-26F0-4AFC-BF49-121EB51B378C}" presName="ThreeNodes_3" presStyleLbl="node1" presStyleIdx="2" presStyleCnt="3">
        <dgm:presLayoutVars>
          <dgm:bulletEnabled val="1"/>
        </dgm:presLayoutVars>
      </dgm:prSet>
      <dgm:spPr/>
      <dgm:t>
        <a:bodyPr/>
        <a:lstStyle/>
        <a:p>
          <a:endParaRPr lang="en-US"/>
        </a:p>
      </dgm:t>
    </dgm:pt>
    <dgm:pt modelId="{CB6F3522-62C1-42D2-9033-FFCA1ACA5D0B}" type="pres">
      <dgm:prSet presAssocID="{C6794D2C-26F0-4AFC-BF49-121EB51B378C}" presName="ThreeConn_1-2" presStyleLbl="fgAccFollowNode1" presStyleIdx="0" presStyleCnt="2">
        <dgm:presLayoutVars>
          <dgm:bulletEnabled val="1"/>
        </dgm:presLayoutVars>
      </dgm:prSet>
      <dgm:spPr/>
      <dgm:t>
        <a:bodyPr/>
        <a:lstStyle/>
        <a:p>
          <a:endParaRPr lang="en-US"/>
        </a:p>
      </dgm:t>
    </dgm:pt>
    <dgm:pt modelId="{0742FAD2-C913-4DC8-8D26-337FBC338AB0}" type="pres">
      <dgm:prSet presAssocID="{C6794D2C-26F0-4AFC-BF49-121EB51B378C}" presName="ThreeConn_2-3" presStyleLbl="fgAccFollowNode1" presStyleIdx="1" presStyleCnt="2">
        <dgm:presLayoutVars>
          <dgm:bulletEnabled val="1"/>
        </dgm:presLayoutVars>
      </dgm:prSet>
      <dgm:spPr/>
      <dgm:t>
        <a:bodyPr/>
        <a:lstStyle/>
        <a:p>
          <a:endParaRPr lang="en-US"/>
        </a:p>
      </dgm:t>
    </dgm:pt>
    <dgm:pt modelId="{BC6EB0D5-EC63-4BF0-89F0-6BEC48C2629D}" type="pres">
      <dgm:prSet presAssocID="{C6794D2C-26F0-4AFC-BF49-121EB51B378C}" presName="ThreeNodes_1_text" presStyleLbl="node1" presStyleIdx="2" presStyleCnt="3">
        <dgm:presLayoutVars>
          <dgm:bulletEnabled val="1"/>
        </dgm:presLayoutVars>
      </dgm:prSet>
      <dgm:spPr/>
      <dgm:t>
        <a:bodyPr/>
        <a:lstStyle/>
        <a:p>
          <a:endParaRPr lang="en-US"/>
        </a:p>
      </dgm:t>
    </dgm:pt>
    <dgm:pt modelId="{1B1B540A-A0FD-430C-923D-03D9948C7CDB}" type="pres">
      <dgm:prSet presAssocID="{C6794D2C-26F0-4AFC-BF49-121EB51B378C}" presName="ThreeNodes_2_text" presStyleLbl="node1" presStyleIdx="2" presStyleCnt="3">
        <dgm:presLayoutVars>
          <dgm:bulletEnabled val="1"/>
        </dgm:presLayoutVars>
      </dgm:prSet>
      <dgm:spPr/>
      <dgm:t>
        <a:bodyPr/>
        <a:lstStyle/>
        <a:p>
          <a:endParaRPr lang="en-US"/>
        </a:p>
      </dgm:t>
    </dgm:pt>
    <dgm:pt modelId="{CE910DD4-55FC-4FF2-A72D-77C623B8B105}" type="pres">
      <dgm:prSet presAssocID="{C6794D2C-26F0-4AFC-BF49-121EB51B378C}" presName="ThreeNodes_3_text" presStyleLbl="node1" presStyleIdx="2" presStyleCnt="3">
        <dgm:presLayoutVars>
          <dgm:bulletEnabled val="1"/>
        </dgm:presLayoutVars>
      </dgm:prSet>
      <dgm:spPr/>
      <dgm:t>
        <a:bodyPr/>
        <a:lstStyle/>
        <a:p>
          <a:endParaRPr lang="en-US"/>
        </a:p>
      </dgm:t>
    </dgm:pt>
  </dgm:ptLst>
  <dgm:cxnLst>
    <dgm:cxn modelId="{3A00A2E4-0BA6-470F-83F1-A10DC6508CC2}" srcId="{C6794D2C-26F0-4AFC-BF49-121EB51B378C}" destId="{FFEDE552-E41B-4C85-8D10-81B0F70A53F7}" srcOrd="2" destOrd="0" parTransId="{AB5FF369-5B59-438D-A70C-D96EC83FE071}" sibTransId="{32C2E6BB-4726-42CF-B8C7-9105E664E969}"/>
    <dgm:cxn modelId="{1A8CB661-3795-4303-8643-11F13B554A76}" srcId="{C6794D2C-26F0-4AFC-BF49-121EB51B378C}" destId="{205B11FC-0B64-47A3-8353-D06F9678DDBF}" srcOrd="1" destOrd="0" parTransId="{40108368-44C9-49A5-9C70-146E7FBF363D}" sibTransId="{ED9418D7-3378-49C1-8888-8BA44FF72A0A}"/>
    <dgm:cxn modelId="{5EB017D0-AFA9-47B5-AA34-3C7128AA340D}" type="presOf" srcId="{C6794D2C-26F0-4AFC-BF49-121EB51B378C}" destId="{A1B4DA55-A528-49E0-9E0C-4BBEAF009795}" srcOrd="0" destOrd="0" presId="urn:microsoft.com/office/officeart/2005/8/layout/vProcess5"/>
    <dgm:cxn modelId="{E1E836F1-25F9-4F74-8FE1-4047C2ECB62A}" srcId="{C6794D2C-26F0-4AFC-BF49-121EB51B378C}" destId="{3F9F06FD-AA58-4BD9-A5C8-9A9FAF34B95F}" srcOrd="0" destOrd="0" parTransId="{65188289-9750-4A4D-89CA-DDDD49BC3A4E}" sibTransId="{10BE9BC4-2E06-487F-B344-2731BC06021D}"/>
    <dgm:cxn modelId="{D4EF226B-5BDB-4338-9639-F8C6E315DE8D}" type="presOf" srcId="{ED9418D7-3378-49C1-8888-8BA44FF72A0A}" destId="{0742FAD2-C913-4DC8-8D26-337FBC338AB0}" srcOrd="0" destOrd="0" presId="urn:microsoft.com/office/officeart/2005/8/layout/vProcess5"/>
    <dgm:cxn modelId="{B2E90D83-A98A-4D7A-8717-93B2119F758A}" type="presOf" srcId="{3F9F06FD-AA58-4BD9-A5C8-9A9FAF34B95F}" destId="{BC6EB0D5-EC63-4BF0-89F0-6BEC48C2629D}" srcOrd="1" destOrd="0" presId="urn:microsoft.com/office/officeart/2005/8/layout/vProcess5"/>
    <dgm:cxn modelId="{91FC2D59-72D3-4305-B77B-0EAEAACA5796}" type="presOf" srcId="{3F9F06FD-AA58-4BD9-A5C8-9A9FAF34B95F}" destId="{2A3CAB88-540C-4911-AE50-F0FF9021B1AB}" srcOrd="0" destOrd="0" presId="urn:microsoft.com/office/officeart/2005/8/layout/vProcess5"/>
    <dgm:cxn modelId="{267F4E02-E81C-45B9-A0AB-771561DD2743}" type="presOf" srcId="{205B11FC-0B64-47A3-8353-D06F9678DDBF}" destId="{BC74DCB8-757A-4BD9-834C-1D67C00C713D}" srcOrd="0" destOrd="0" presId="urn:microsoft.com/office/officeart/2005/8/layout/vProcess5"/>
    <dgm:cxn modelId="{7A88DB98-947D-4A12-8756-8F653EE9B078}" type="presOf" srcId="{205B11FC-0B64-47A3-8353-D06F9678DDBF}" destId="{1B1B540A-A0FD-430C-923D-03D9948C7CDB}" srcOrd="1" destOrd="0" presId="urn:microsoft.com/office/officeart/2005/8/layout/vProcess5"/>
    <dgm:cxn modelId="{A13EF762-E1FD-4C0A-9D98-D884DEDD044E}" type="presOf" srcId="{FFEDE552-E41B-4C85-8D10-81B0F70A53F7}" destId="{CE910DD4-55FC-4FF2-A72D-77C623B8B105}" srcOrd="1" destOrd="0" presId="urn:microsoft.com/office/officeart/2005/8/layout/vProcess5"/>
    <dgm:cxn modelId="{A0DD95CF-2FB8-469A-8980-30FEA3E41E0B}" type="presOf" srcId="{10BE9BC4-2E06-487F-B344-2731BC06021D}" destId="{CB6F3522-62C1-42D2-9033-FFCA1ACA5D0B}" srcOrd="0" destOrd="0" presId="urn:microsoft.com/office/officeart/2005/8/layout/vProcess5"/>
    <dgm:cxn modelId="{103DDE63-C68E-40B4-9709-01C05B47FC0F}" type="presOf" srcId="{FFEDE552-E41B-4C85-8D10-81B0F70A53F7}" destId="{932A422A-B3E1-4DCC-A44E-02E03A42C43D}" srcOrd="0" destOrd="0" presId="urn:microsoft.com/office/officeart/2005/8/layout/vProcess5"/>
    <dgm:cxn modelId="{2F1A15E7-6D43-48E3-8E2F-D3599A32AE12}" type="presParOf" srcId="{A1B4DA55-A528-49E0-9E0C-4BBEAF009795}" destId="{D8D1288A-0DFB-4822-8F13-2EDFE8EBF8BE}" srcOrd="0" destOrd="0" presId="urn:microsoft.com/office/officeart/2005/8/layout/vProcess5"/>
    <dgm:cxn modelId="{799A61E4-E50F-414F-AD91-2EC9C31845F4}" type="presParOf" srcId="{A1B4DA55-A528-49E0-9E0C-4BBEAF009795}" destId="{2A3CAB88-540C-4911-AE50-F0FF9021B1AB}" srcOrd="1" destOrd="0" presId="urn:microsoft.com/office/officeart/2005/8/layout/vProcess5"/>
    <dgm:cxn modelId="{3DD25DAC-5404-45E1-93ED-E0CE8157479D}" type="presParOf" srcId="{A1B4DA55-A528-49E0-9E0C-4BBEAF009795}" destId="{BC74DCB8-757A-4BD9-834C-1D67C00C713D}" srcOrd="2" destOrd="0" presId="urn:microsoft.com/office/officeart/2005/8/layout/vProcess5"/>
    <dgm:cxn modelId="{0F8163AB-4D20-42A6-911F-68F78B4F5422}" type="presParOf" srcId="{A1B4DA55-A528-49E0-9E0C-4BBEAF009795}" destId="{932A422A-B3E1-4DCC-A44E-02E03A42C43D}" srcOrd="3" destOrd="0" presId="urn:microsoft.com/office/officeart/2005/8/layout/vProcess5"/>
    <dgm:cxn modelId="{5E60F3BB-D349-4CC9-96B8-401401261253}" type="presParOf" srcId="{A1B4DA55-A528-49E0-9E0C-4BBEAF009795}" destId="{CB6F3522-62C1-42D2-9033-FFCA1ACA5D0B}" srcOrd="4" destOrd="0" presId="urn:microsoft.com/office/officeart/2005/8/layout/vProcess5"/>
    <dgm:cxn modelId="{10654A5A-DAD3-4E3C-949F-4ECCCFD1E72D}" type="presParOf" srcId="{A1B4DA55-A528-49E0-9E0C-4BBEAF009795}" destId="{0742FAD2-C913-4DC8-8D26-337FBC338AB0}" srcOrd="5" destOrd="0" presId="urn:microsoft.com/office/officeart/2005/8/layout/vProcess5"/>
    <dgm:cxn modelId="{3A6FD73C-FE21-43F4-94F9-EDE7AD0D1489}" type="presParOf" srcId="{A1B4DA55-A528-49E0-9E0C-4BBEAF009795}" destId="{BC6EB0D5-EC63-4BF0-89F0-6BEC48C2629D}" srcOrd="6" destOrd="0" presId="urn:microsoft.com/office/officeart/2005/8/layout/vProcess5"/>
    <dgm:cxn modelId="{2A940E76-80F9-4E74-8CD0-B2A94B68A44F}" type="presParOf" srcId="{A1B4DA55-A528-49E0-9E0C-4BBEAF009795}" destId="{1B1B540A-A0FD-430C-923D-03D9948C7CDB}" srcOrd="7" destOrd="0" presId="urn:microsoft.com/office/officeart/2005/8/layout/vProcess5"/>
    <dgm:cxn modelId="{5032AFC5-5B36-4988-B111-5854CB2D42EF}" type="presParOf" srcId="{A1B4DA55-A528-49E0-9E0C-4BBEAF009795}" destId="{CE910DD4-55FC-4FF2-A72D-77C623B8B105}" srcOrd="8" destOrd="0" presId="urn:microsoft.com/office/officeart/2005/8/layout/vProcess5"/>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9B209F86-F6BB-4F9B-879B-4969DFD95819}" type="doc">
      <dgm:prSet loTypeId="urn:microsoft.com/office/officeart/2005/8/layout/hierarchy1" loCatId="hierarchy" qsTypeId="urn:microsoft.com/office/officeart/2005/8/quickstyle/simple4" qsCatId="simple" csTypeId="urn:microsoft.com/office/officeart/2005/8/colors/accent2_2" csCatId="accent2" phldr="1"/>
      <dgm:spPr/>
      <dgm:t>
        <a:bodyPr/>
        <a:lstStyle/>
        <a:p>
          <a:endParaRPr lang="en-US"/>
        </a:p>
      </dgm:t>
    </dgm:pt>
    <dgm:pt modelId="{C46D811D-A56A-4ECA-86E2-2958A298D3F2}">
      <dgm:prSet/>
      <dgm:spPr/>
      <dgm:t>
        <a:bodyPr/>
        <a:lstStyle/>
        <a:p>
          <a:r>
            <a:rPr lang="en-US" dirty="0"/>
            <a:t>We are creating our own dataset as we couldn’t get a perfect one for our simulation. We have taken random variables based on online statistics to create the dataset</a:t>
          </a:r>
        </a:p>
      </dgm:t>
    </dgm:pt>
    <dgm:pt modelId="{7EB819D9-A5B8-4BB2-BC78-2AAFC76CC0AA}" type="parTrans" cxnId="{457C31F4-41D4-4BE4-9818-B78846354991}">
      <dgm:prSet/>
      <dgm:spPr/>
      <dgm:t>
        <a:bodyPr/>
        <a:lstStyle/>
        <a:p>
          <a:endParaRPr lang="en-US"/>
        </a:p>
      </dgm:t>
    </dgm:pt>
    <dgm:pt modelId="{C3FB5C4E-FD97-4C41-ADA8-2DDC1CA02E6D}" type="sibTrans" cxnId="{457C31F4-41D4-4BE4-9818-B78846354991}">
      <dgm:prSet/>
      <dgm:spPr/>
      <dgm:t>
        <a:bodyPr/>
        <a:lstStyle/>
        <a:p>
          <a:endParaRPr lang="en-US"/>
        </a:p>
      </dgm:t>
    </dgm:pt>
    <dgm:pt modelId="{0857524A-3506-4BE3-8FC5-89B5863CC843}">
      <dgm:prSet/>
      <dgm:spPr/>
      <dgm:t>
        <a:bodyPr/>
        <a:lstStyle/>
        <a:p>
          <a:r>
            <a:rPr lang="en-US" dirty="0"/>
            <a:t>We are creating our own dataset as we couldn’t get a perfect one for our simulation. </a:t>
          </a:r>
          <a:r>
            <a:rPr lang="en-US" dirty="0" smtClean="0"/>
            <a:t>Use of random </a:t>
          </a:r>
          <a:r>
            <a:rPr lang="en-US" dirty="0"/>
            <a:t>variables based on online statistics to create the </a:t>
          </a:r>
          <a:r>
            <a:rPr lang="en-US" dirty="0" smtClean="0"/>
            <a:t>dataset.</a:t>
          </a:r>
          <a:endParaRPr lang="en-US" dirty="0"/>
        </a:p>
      </dgm:t>
    </dgm:pt>
    <dgm:pt modelId="{863C2974-6BE8-44D7-B7DD-05C1CEE3268F}" type="parTrans" cxnId="{5800427F-20EA-4DBB-BC21-27489232AE57}">
      <dgm:prSet/>
      <dgm:spPr/>
      <dgm:t>
        <a:bodyPr/>
        <a:lstStyle/>
        <a:p>
          <a:endParaRPr lang="en-US"/>
        </a:p>
      </dgm:t>
    </dgm:pt>
    <dgm:pt modelId="{B754E5A3-1367-4011-8D09-197B255A9E15}" type="sibTrans" cxnId="{5800427F-20EA-4DBB-BC21-27489232AE57}">
      <dgm:prSet/>
      <dgm:spPr/>
      <dgm:t>
        <a:bodyPr/>
        <a:lstStyle/>
        <a:p>
          <a:endParaRPr lang="en-US"/>
        </a:p>
      </dgm:t>
    </dgm:pt>
    <dgm:pt modelId="{9020A12C-EDFC-44FB-8CC4-4AEA7861F705}" type="pres">
      <dgm:prSet presAssocID="{9B209F86-F6BB-4F9B-879B-4969DFD95819}" presName="hierChild1" presStyleCnt="0">
        <dgm:presLayoutVars>
          <dgm:chPref val="1"/>
          <dgm:dir/>
          <dgm:animOne val="branch"/>
          <dgm:animLvl val="lvl"/>
          <dgm:resizeHandles/>
        </dgm:presLayoutVars>
      </dgm:prSet>
      <dgm:spPr/>
      <dgm:t>
        <a:bodyPr/>
        <a:lstStyle/>
        <a:p>
          <a:endParaRPr lang="en-US"/>
        </a:p>
      </dgm:t>
    </dgm:pt>
    <dgm:pt modelId="{46320A5B-8959-42B8-96B7-FD7DEBF91B10}" type="pres">
      <dgm:prSet presAssocID="{C46D811D-A56A-4ECA-86E2-2958A298D3F2}" presName="hierRoot1" presStyleCnt="0"/>
      <dgm:spPr/>
    </dgm:pt>
    <dgm:pt modelId="{CB211B17-95A1-448E-AE99-4E92F5691EA9}" type="pres">
      <dgm:prSet presAssocID="{C46D811D-A56A-4ECA-86E2-2958A298D3F2}" presName="composite" presStyleCnt="0"/>
      <dgm:spPr/>
    </dgm:pt>
    <dgm:pt modelId="{D75291B1-34D3-4D4E-9F81-7B09922A7E69}" type="pres">
      <dgm:prSet presAssocID="{C46D811D-A56A-4ECA-86E2-2958A298D3F2}" presName="background" presStyleLbl="node0" presStyleIdx="0" presStyleCnt="2"/>
      <dgm:spPr/>
    </dgm:pt>
    <dgm:pt modelId="{99354118-E66E-4432-8A2B-A7E548F6B818}" type="pres">
      <dgm:prSet presAssocID="{C46D811D-A56A-4ECA-86E2-2958A298D3F2}" presName="text" presStyleLbl="fgAcc0" presStyleIdx="0" presStyleCnt="2">
        <dgm:presLayoutVars>
          <dgm:chPref val="3"/>
        </dgm:presLayoutVars>
      </dgm:prSet>
      <dgm:spPr/>
      <dgm:t>
        <a:bodyPr/>
        <a:lstStyle/>
        <a:p>
          <a:endParaRPr lang="en-US"/>
        </a:p>
      </dgm:t>
    </dgm:pt>
    <dgm:pt modelId="{41BB6BD0-6221-42EF-8D60-EAFC8164BC49}" type="pres">
      <dgm:prSet presAssocID="{C46D811D-A56A-4ECA-86E2-2958A298D3F2}" presName="hierChild2" presStyleCnt="0"/>
      <dgm:spPr/>
    </dgm:pt>
    <dgm:pt modelId="{A29E3570-08D5-490A-986F-35BC5C89DB80}" type="pres">
      <dgm:prSet presAssocID="{0857524A-3506-4BE3-8FC5-89B5863CC843}" presName="hierRoot1" presStyleCnt="0"/>
      <dgm:spPr/>
    </dgm:pt>
    <dgm:pt modelId="{B43860EB-E45A-4648-8C8E-6FB401B4D437}" type="pres">
      <dgm:prSet presAssocID="{0857524A-3506-4BE3-8FC5-89B5863CC843}" presName="composite" presStyleCnt="0"/>
      <dgm:spPr/>
    </dgm:pt>
    <dgm:pt modelId="{7D378EA8-C72B-4E3E-9027-F7F2C7E37499}" type="pres">
      <dgm:prSet presAssocID="{0857524A-3506-4BE3-8FC5-89B5863CC843}" presName="background" presStyleLbl="node0" presStyleIdx="1" presStyleCnt="2"/>
      <dgm:spPr/>
    </dgm:pt>
    <dgm:pt modelId="{FE6880F8-80B8-489E-8858-0ABEB6A9670C}" type="pres">
      <dgm:prSet presAssocID="{0857524A-3506-4BE3-8FC5-89B5863CC843}" presName="text" presStyleLbl="fgAcc0" presStyleIdx="1" presStyleCnt="2">
        <dgm:presLayoutVars>
          <dgm:chPref val="3"/>
        </dgm:presLayoutVars>
      </dgm:prSet>
      <dgm:spPr/>
      <dgm:t>
        <a:bodyPr/>
        <a:lstStyle/>
        <a:p>
          <a:endParaRPr lang="en-US"/>
        </a:p>
      </dgm:t>
    </dgm:pt>
    <dgm:pt modelId="{E45FEC0F-A5AC-4FF7-A989-8D049B315BD8}" type="pres">
      <dgm:prSet presAssocID="{0857524A-3506-4BE3-8FC5-89B5863CC843}" presName="hierChild2" presStyleCnt="0"/>
      <dgm:spPr/>
    </dgm:pt>
  </dgm:ptLst>
  <dgm:cxnLst>
    <dgm:cxn modelId="{357BE309-E2AB-4D38-BE7C-56E19472F52C}" type="presOf" srcId="{0857524A-3506-4BE3-8FC5-89B5863CC843}" destId="{FE6880F8-80B8-489E-8858-0ABEB6A9670C}" srcOrd="0" destOrd="0" presId="urn:microsoft.com/office/officeart/2005/8/layout/hierarchy1"/>
    <dgm:cxn modelId="{5800427F-20EA-4DBB-BC21-27489232AE57}" srcId="{9B209F86-F6BB-4F9B-879B-4969DFD95819}" destId="{0857524A-3506-4BE3-8FC5-89B5863CC843}" srcOrd="1" destOrd="0" parTransId="{863C2974-6BE8-44D7-B7DD-05C1CEE3268F}" sibTransId="{B754E5A3-1367-4011-8D09-197B255A9E15}"/>
    <dgm:cxn modelId="{457C31F4-41D4-4BE4-9818-B78846354991}" srcId="{9B209F86-F6BB-4F9B-879B-4969DFD95819}" destId="{C46D811D-A56A-4ECA-86E2-2958A298D3F2}" srcOrd="0" destOrd="0" parTransId="{7EB819D9-A5B8-4BB2-BC78-2AAFC76CC0AA}" sibTransId="{C3FB5C4E-FD97-4C41-ADA8-2DDC1CA02E6D}"/>
    <dgm:cxn modelId="{BD07DE34-A5EB-45F3-85CC-82A2B8534DEE}" type="presOf" srcId="{9B209F86-F6BB-4F9B-879B-4969DFD95819}" destId="{9020A12C-EDFC-44FB-8CC4-4AEA7861F705}" srcOrd="0" destOrd="0" presId="urn:microsoft.com/office/officeart/2005/8/layout/hierarchy1"/>
    <dgm:cxn modelId="{54BE6681-0039-46C7-A82D-FF3B24666AE3}" type="presOf" srcId="{C46D811D-A56A-4ECA-86E2-2958A298D3F2}" destId="{99354118-E66E-4432-8A2B-A7E548F6B818}" srcOrd="0" destOrd="0" presId="urn:microsoft.com/office/officeart/2005/8/layout/hierarchy1"/>
    <dgm:cxn modelId="{3BD69825-1673-4C1E-B8D6-F005E07F84D0}" type="presParOf" srcId="{9020A12C-EDFC-44FB-8CC4-4AEA7861F705}" destId="{46320A5B-8959-42B8-96B7-FD7DEBF91B10}" srcOrd="0" destOrd="0" presId="urn:microsoft.com/office/officeart/2005/8/layout/hierarchy1"/>
    <dgm:cxn modelId="{C32BBB06-8DD8-4CC7-B0C0-8D6633C209F1}" type="presParOf" srcId="{46320A5B-8959-42B8-96B7-FD7DEBF91B10}" destId="{CB211B17-95A1-448E-AE99-4E92F5691EA9}" srcOrd="0" destOrd="0" presId="urn:microsoft.com/office/officeart/2005/8/layout/hierarchy1"/>
    <dgm:cxn modelId="{2C04723A-6274-4280-9B5B-AB9ACA65309D}" type="presParOf" srcId="{CB211B17-95A1-448E-AE99-4E92F5691EA9}" destId="{D75291B1-34D3-4D4E-9F81-7B09922A7E69}" srcOrd="0" destOrd="0" presId="urn:microsoft.com/office/officeart/2005/8/layout/hierarchy1"/>
    <dgm:cxn modelId="{9D0A3856-7E26-4DBB-889A-CB8DE6D725FA}" type="presParOf" srcId="{CB211B17-95A1-448E-AE99-4E92F5691EA9}" destId="{99354118-E66E-4432-8A2B-A7E548F6B818}" srcOrd="1" destOrd="0" presId="urn:microsoft.com/office/officeart/2005/8/layout/hierarchy1"/>
    <dgm:cxn modelId="{BA647906-87B6-4A7E-8258-59D2BDA91A2E}" type="presParOf" srcId="{46320A5B-8959-42B8-96B7-FD7DEBF91B10}" destId="{41BB6BD0-6221-42EF-8D60-EAFC8164BC49}" srcOrd="1" destOrd="0" presId="urn:microsoft.com/office/officeart/2005/8/layout/hierarchy1"/>
    <dgm:cxn modelId="{08C4C82C-9809-4078-961B-2F40C814F9A4}" type="presParOf" srcId="{9020A12C-EDFC-44FB-8CC4-4AEA7861F705}" destId="{A29E3570-08D5-490A-986F-35BC5C89DB80}" srcOrd="1" destOrd="0" presId="urn:microsoft.com/office/officeart/2005/8/layout/hierarchy1"/>
    <dgm:cxn modelId="{F93328A7-6DEC-4890-9599-6289E72F48E0}" type="presParOf" srcId="{A29E3570-08D5-490A-986F-35BC5C89DB80}" destId="{B43860EB-E45A-4648-8C8E-6FB401B4D437}" srcOrd="0" destOrd="0" presId="urn:microsoft.com/office/officeart/2005/8/layout/hierarchy1"/>
    <dgm:cxn modelId="{BD1A7E51-085B-40C7-A196-0D7F45D6678D}" type="presParOf" srcId="{B43860EB-E45A-4648-8C8E-6FB401B4D437}" destId="{7D378EA8-C72B-4E3E-9027-F7F2C7E37499}" srcOrd="0" destOrd="0" presId="urn:microsoft.com/office/officeart/2005/8/layout/hierarchy1"/>
    <dgm:cxn modelId="{A6E75FE6-6F46-40B4-AD2C-50443308B88A}" type="presParOf" srcId="{B43860EB-E45A-4648-8C8E-6FB401B4D437}" destId="{FE6880F8-80B8-489E-8858-0ABEB6A9670C}" srcOrd="1" destOrd="0" presId="urn:microsoft.com/office/officeart/2005/8/layout/hierarchy1"/>
    <dgm:cxn modelId="{1338FC19-6D5C-4627-9F6C-1C7CADBD9E9D}" type="presParOf" srcId="{A29E3570-08D5-490A-986F-35BC5C89DB80}" destId="{E45FEC0F-A5AC-4FF7-A989-8D049B315BD8}" srcOrd="1" destOrd="0" presId="urn:microsoft.com/office/officeart/2005/8/layout/hierarchy1"/>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9B209F86-F6BB-4F9B-879B-4969DFD95819}" type="doc">
      <dgm:prSet loTypeId="urn:microsoft.com/office/officeart/2005/8/layout/hierarchy1" loCatId="hierarchy" qsTypeId="urn:microsoft.com/office/officeart/2005/8/quickstyle/simple4" qsCatId="simple" csTypeId="urn:microsoft.com/office/officeart/2005/8/colors/accent2_2" csCatId="accent2" phldr="1"/>
      <dgm:spPr/>
      <dgm:t>
        <a:bodyPr/>
        <a:lstStyle/>
        <a:p>
          <a:endParaRPr lang="en-US"/>
        </a:p>
      </dgm:t>
    </dgm:pt>
    <dgm:pt modelId="{0857524A-3506-4BE3-8FC5-89B5863CC843}">
      <dgm:prSet/>
      <dgm:spPr/>
      <dgm:t>
        <a:bodyPr/>
        <a:lstStyle/>
        <a:p>
          <a:r>
            <a:rPr lang="en-US" dirty="0"/>
            <a:t>Calculate fines for different states based on their laws</a:t>
          </a:r>
        </a:p>
      </dgm:t>
    </dgm:pt>
    <dgm:pt modelId="{863C2974-6BE8-44D7-B7DD-05C1CEE3268F}" type="parTrans" cxnId="{5800427F-20EA-4DBB-BC21-27489232AE57}">
      <dgm:prSet/>
      <dgm:spPr/>
      <dgm:t>
        <a:bodyPr/>
        <a:lstStyle/>
        <a:p>
          <a:endParaRPr lang="en-US"/>
        </a:p>
      </dgm:t>
    </dgm:pt>
    <dgm:pt modelId="{B754E5A3-1367-4011-8D09-197B255A9E15}" type="sibTrans" cxnId="{5800427F-20EA-4DBB-BC21-27489232AE57}">
      <dgm:prSet/>
      <dgm:spPr/>
      <dgm:t>
        <a:bodyPr/>
        <a:lstStyle/>
        <a:p>
          <a:endParaRPr lang="en-US"/>
        </a:p>
      </dgm:t>
    </dgm:pt>
    <dgm:pt modelId="{C46D811D-A56A-4ECA-86E2-2958A298D3F2}">
      <dgm:prSet/>
      <dgm:spPr>
        <a:blipFill rotWithShape="0">
          <a:blip xmlns:r="http://schemas.openxmlformats.org/officeDocument/2006/relationships" r:embed="rId1"/>
          <a:srcRect/>
          <a:stretch>
            <a:fillRect l="-17000" r="-17000"/>
          </a:stretch>
        </a:blipFill>
      </dgm:spPr>
      <dgm:t>
        <a:bodyPr/>
        <a:lstStyle/>
        <a:p>
          <a:endParaRPr lang="en-US" dirty="0"/>
        </a:p>
      </dgm:t>
    </dgm:pt>
    <dgm:pt modelId="{C3FB5C4E-FD97-4C41-ADA8-2DDC1CA02E6D}" type="sibTrans" cxnId="{457C31F4-41D4-4BE4-9818-B78846354991}">
      <dgm:prSet/>
      <dgm:spPr/>
      <dgm:t>
        <a:bodyPr/>
        <a:lstStyle/>
        <a:p>
          <a:endParaRPr lang="en-US"/>
        </a:p>
      </dgm:t>
    </dgm:pt>
    <dgm:pt modelId="{7EB819D9-A5B8-4BB2-BC78-2AAFC76CC0AA}" type="parTrans" cxnId="{457C31F4-41D4-4BE4-9818-B78846354991}">
      <dgm:prSet/>
      <dgm:spPr/>
      <dgm:t>
        <a:bodyPr/>
        <a:lstStyle/>
        <a:p>
          <a:endParaRPr lang="en-US"/>
        </a:p>
      </dgm:t>
    </dgm:pt>
    <dgm:pt modelId="{9020A12C-EDFC-44FB-8CC4-4AEA7861F705}" type="pres">
      <dgm:prSet presAssocID="{9B209F86-F6BB-4F9B-879B-4969DFD95819}" presName="hierChild1" presStyleCnt="0">
        <dgm:presLayoutVars>
          <dgm:chPref val="1"/>
          <dgm:dir/>
          <dgm:animOne val="branch"/>
          <dgm:animLvl val="lvl"/>
          <dgm:resizeHandles/>
        </dgm:presLayoutVars>
      </dgm:prSet>
      <dgm:spPr/>
      <dgm:t>
        <a:bodyPr/>
        <a:lstStyle/>
        <a:p>
          <a:endParaRPr lang="en-US"/>
        </a:p>
      </dgm:t>
    </dgm:pt>
    <dgm:pt modelId="{46320A5B-8959-42B8-96B7-FD7DEBF91B10}" type="pres">
      <dgm:prSet presAssocID="{C46D811D-A56A-4ECA-86E2-2958A298D3F2}" presName="hierRoot1" presStyleCnt="0"/>
      <dgm:spPr/>
    </dgm:pt>
    <dgm:pt modelId="{CB211B17-95A1-448E-AE99-4E92F5691EA9}" type="pres">
      <dgm:prSet presAssocID="{C46D811D-A56A-4ECA-86E2-2958A298D3F2}" presName="composite" presStyleCnt="0"/>
      <dgm:spPr/>
    </dgm:pt>
    <dgm:pt modelId="{D75291B1-34D3-4D4E-9F81-7B09922A7E69}" type="pres">
      <dgm:prSet presAssocID="{C46D811D-A56A-4ECA-86E2-2958A298D3F2}" presName="background" presStyleLbl="node0" presStyleIdx="0" presStyleCnt="2"/>
      <dgm:spPr/>
    </dgm:pt>
    <dgm:pt modelId="{99354118-E66E-4432-8A2B-A7E548F6B818}" type="pres">
      <dgm:prSet presAssocID="{C46D811D-A56A-4ECA-86E2-2958A298D3F2}" presName="text" presStyleLbl="fgAcc0" presStyleIdx="0" presStyleCnt="2" custLinFactNeighborX="1223" custLinFactNeighborY="526">
        <dgm:presLayoutVars>
          <dgm:chPref val="3"/>
        </dgm:presLayoutVars>
      </dgm:prSet>
      <dgm:spPr/>
      <dgm:t>
        <a:bodyPr/>
        <a:lstStyle/>
        <a:p>
          <a:endParaRPr lang="en-US"/>
        </a:p>
      </dgm:t>
    </dgm:pt>
    <dgm:pt modelId="{41BB6BD0-6221-42EF-8D60-EAFC8164BC49}" type="pres">
      <dgm:prSet presAssocID="{C46D811D-A56A-4ECA-86E2-2958A298D3F2}" presName="hierChild2" presStyleCnt="0"/>
      <dgm:spPr/>
    </dgm:pt>
    <dgm:pt modelId="{A29E3570-08D5-490A-986F-35BC5C89DB80}" type="pres">
      <dgm:prSet presAssocID="{0857524A-3506-4BE3-8FC5-89B5863CC843}" presName="hierRoot1" presStyleCnt="0"/>
      <dgm:spPr/>
    </dgm:pt>
    <dgm:pt modelId="{B43860EB-E45A-4648-8C8E-6FB401B4D437}" type="pres">
      <dgm:prSet presAssocID="{0857524A-3506-4BE3-8FC5-89B5863CC843}" presName="composite" presStyleCnt="0"/>
      <dgm:spPr/>
    </dgm:pt>
    <dgm:pt modelId="{7D378EA8-C72B-4E3E-9027-F7F2C7E37499}" type="pres">
      <dgm:prSet presAssocID="{0857524A-3506-4BE3-8FC5-89B5863CC843}" presName="background" presStyleLbl="node0" presStyleIdx="1" presStyleCnt="2"/>
      <dgm:spPr/>
    </dgm:pt>
    <dgm:pt modelId="{FE6880F8-80B8-489E-8858-0ABEB6A9670C}" type="pres">
      <dgm:prSet presAssocID="{0857524A-3506-4BE3-8FC5-89B5863CC843}" presName="text" presStyleLbl="fgAcc0" presStyleIdx="1" presStyleCnt="2">
        <dgm:presLayoutVars>
          <dgm:chPref val="3"/>
        </dgm:presLayoutVars>
      </dgm:prSet>
      <dgm:spPr/>
      <dgm:t>
        <a:bodyPr/>
        <a:lstStyle/>
        <a:p>
          <a:endParaRPr lang="en-US"/>
        </a:p>
      </dgm:t>
    </dgm:pt>
    <dgm:pt modelId="{E45FEC0F-A5AC-4FF7-A989-8D049B315BD8}" type="pres">
      <dgm:prSet presAssocID="{0857524A-3506-4BE3-8FC5-89B5863CC843}" presName="hierChild2" presStyleCnt="0"/>
      <dgm:spPr/>
    </dgm:pt>
  </dgm:ptLst>
  <dgm:cxnLst>
    <dgm:cxn modelId="{357BE309-E2AB-4D38-BE7C-56E19472F52C}" type="presOf" srcId="{0857524A-3506-4BE3-8FC5-89B5863CC843}" destId="{FE6880F8-80B8-489E-8858-0ABEB6A9670C}" srcOrd="0" destOrd="0" presId="urn:microsoft.com/office/officeart/2005/8/layout/hierarchy1"/>
    <dgm:cxn modelId="{5800427F-20EA-4DBB-BC21-27489232AE57}" srcId="{9B209F86-F6BB-4F9B-879B-4969DFD95819}" destId="{0857524A-3506-4BE3-8FC5-89B5863CC843}" srcOrd="1" destOrd="0" parTransId="{863C2974-6BE8-44D7-B7DD-05C1CEE3268F}" sibTransId="{B754E5A3-1367-4011-8D09-197B255A9E15}"/>
    <dgm:cxn modelId="{457C31F4-41D4-4BE4-9818-B78846354991}" srcId="{9B209F86-F6BB-4F9B-879B-4969DFD95819}" destId="{C46D811D-A56A-4ECA-86E2-2958A298D3F2}" srcOrd="0" destOrd="0" parTransId="{7EB819D9-A5B8-4BB2-BC78-2AAFC76CC0AA}" sibTransId="{C3FB5C4E-FD97-4C41-ADA8-2DDC1CA02E6D}"/>
    <dgm:cxn modelId="{BD07DE34-A5EB-45F3-85CC-82A2B8534DEE}" type="presOf" srcId="{9B209F86-F6BB-4F9B-879B-4969DFD95819}" destId="{9020A12C-EDFC-44FB-8CC4-4AEA7861F705}" srcOrd="0" destOrd="0" presId="urn:microsoft.com/office/officeart/2005/8/layout/hierarchy1"/>
    <dgm:cxn modelId="{54BE6681-0039-46C7-A82D-FF3B24666AE3}" type="presOf" srcId="{C46D811D-A56A-4ECA-86E2-2958A298D3F2}" destId="{99354118-E66E-4432-8A2B-A7E548F6B818}" srcOrd="0" destOrd="0" presId="urn:microsoft.com/office/officeart/2005/8/layout/hierarchy1"/>
    <dgm:cxn modelId="{3BD69825-1673-4C1E-B8D6-F005E07F84D0}" type="presParOf" srcId="{9020A12C-EDFC-44FB-8CC4-4AEA7861F705}" destId="{46320A5B-8959-42B8-96B7-FD7DEBF91B10}" srcOrd="0" destOrd="0" presId="urn:microsoft.com/office/officeart/2005/8/layout/hierarchy1"/>
    <dgm:cxn modelId="{C32BBB06-8DD8-4CC7-B0C0-8D6633C209F1}" type="presParOf" srcId="{46320A5B-8959-42B8-96B7-FD7DEBF91B10}" destId="{CB211B17-95A1-448E-AE99-4E92F5691EA9}" srcOrd="0" destOrd="0" presId="urn:microsoft.com/office/officeart/2005/8/layout/hierarchy1"/>
    <dgm:cxn modelId="{2C04723A-6274-4280-9B5B-AB9ACA65309D}" type="presParOf" srcId="{CB211B17-95A1-448E-AE99-4E92F5691EA9}" destId="{D75291B1-34D3-4D4E-9F81-7B09922A7E69}" srcOrd="0" destOrd="0" presId="urn:microsoft.com/office/officeart/2005/8/layout/hierarchy1"/>
    <dgm:cxn modelId="{9D0A3856-7E26-4DBB-889A-CB8DE6D725FA}" type="presParOf" srcId="{CB211B17-95A1-448E-AE99-4E92F5691EA9}" destId="{99354118-E66E-4432-8A2B-A7E548F6B818}" srcOrd="1" destOrd="0" presId="urn:microsoft.com/office/officeart/2005/8/layout/hierarchy1"/>
    <dgm:cxn modelId="{BA647906-87B6-4A7E-8258-59D2BDA91A2E}" type="presParOf" srcId="{46320A5B-8959-42B8-96B7-FD7DEBF91B10}" destId="{41BB6BD0-6221-42EF-8D60-EAFC8164BC49}" srcOrd="1" destOrd="0" presId="urn:microsoft.com/office/officeart/2005/8/layout/hierarchy1"/>
    <dgm:cxn modelId="{08C4C82C-9809-4078-961B-2F40C814F9A4}" type="presParOf" srcId="{9020A12C-EDFC-44FB-8CC4-4AEA7861F705}" destId="{A29E3570-08D5-490A-986F-35BC5C89DB80}" srcOrd="1" destOrd="0" presId="urn:microsoft.com/office/officeart/2005/8/layout/hierarchy1"/>
    <dgm:cxn modelId="{F93328A7-6DEC-4890-9599-6289E72F48E0}" type="presParOf" srcId="{A29E3570-08D5-490A-986F-35BC5C89DB80}" destId="{B43860EB-E45A-4648-8C8E-6FB401B4D437}" srcOrd="0" destOrd="0" presId="urn:microsoft.com/office/officeart/2005/8/layout/hierarchy1"/>
    <dgm:cxn modelId="{BD1A7E51-085B-40C7-A196-0D7F45D6678D}" type="presParOf" srcId="{B43860EB-E45A-4648-8C8E-6FB401B4D437}" destId="{7D378EA8-C72B-4E3E-9027-F7F2C7E37499}" srcOrd="0" destOrd="0" presId="urn:microsoft.com/office/officeart/2005/8/layout/hierarchy1"/>
    <dgm:cxn modelId="{A6E75FE6-6F46-40B4-AD2C-50443308B88A}" type="presParOf" srcId="{B43860EB-E45A-4648-8C8E-6FB401B4D437}" destId="{FE6880F8-80B8-489E-8858-0ABEB6A9670C}" srcOrd="1" destOrd="0" presId="urn:microsoft.com/office/officeart/2005/8/layout/hierarchy1"/>
    <dgm:cxn modelId="{1338FC19-6D5C-4627-9F6C-1C7CADBD9E9D}" type="presParOf" srcId="{A29E3570-08D5-490A-986F-35BC5C89DB80}" destId="{E45FEC0F-A5AC-4FF7-A989-8D049B315BD8}" srcOrd="1" destOrd="0" presId="urn:microsoft.com/office/officeart/2005/8/layout/hierarchy1"/>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9B209F86-F6BB-4F9B-879B-4969DFD95819}" type="doc">
      <dgm:prSet loTypeId="urn:microsoft.com/office/officeart/2005/8/layout/hierarchy1" loCatId="hierarchy" qsTypeId="urn:microsoft.com/office/officeart/2005/8/quickstyle/simple4" qsCatId="simple" csTypeId="urn:microsoft.com/office/officeart/2005/8/colors/accent2_2" csCatId="accent2" phldr="1"/>
      <dgm:spPr/>
      <dgm:t>
        <a:bodyPr/>
        <a:lstStyle/>
        <a:p>
          <a:endParaRPr lang="en-US"/>
        </a:p>
      </dgm:t>
    </dgm:pt>
    <dgm:pt modelId="{0857524A-3506-4BE3-8FC5-89B5863CC843}">
      <dgm:prSet/>
      <dgm:spPr/>
      <dgm:t>
        <a:bodyPr/>
        <a:lstStyle/>
        <a:p>
          <a:r>
            <a:rPr lang="en-US" dirty="0" smtClean="0"/>
            <a:t>Finding out passengers </a:t>
          </a:r>
          <a:r>
            <a:rPr lang="en-US" dirty="0"/>
            <a:t>who use dummies in their passenger seats to get away with fines</a:t>
          </a:r>
        </a:p>
      </dgm:t>
    </dgm:pt>
    <dgm:pt modelId="{863C2974-6BE8-44D7-B7DD-05C1CEE3268F}" type="parTrans" cxnId="{5800427F-20EA-4DBB-BC21-27489232AE57}">
      <dgm:prSet/>
      <dgm:spPr/>
      <dgm:t>
        <a:bodyPr/>
        <a:lstStyle/>
        <a:p>
          <a:endParaRPr lang="en-US"/>
        </a:p>
      </dgm:t>
    </dgm:pt>
    <dgm:pt modelId="{B754E5A3-1367-4011-8D09-197B255A9E15}" type="sibTrans" cxnId="{5800427F-20EA-4DBB-BC21-27489232AE57}">
      <dgm:prSet/>
      <dgm:spPr/>
      <dgm:t>
        <a:bodyPr/>
        <a:lstStyle/>
        <a:p>
          <a:endParaRPr lang="en-US"/>
        </a:p>
      </dgm:t>
    </dgm:pt>
    <dgm:pt modelId="{C46D811D-A56A-4ECA-86E2-2958A298D3F2}">
      <dgm:prSet/>
      <dgm:spPr>
        <a:blipFill rotWithShape="0">
          <a:blip xmlns:r="http://schemas.openxmlformats.org/officeDocument/2006/relationships" r:embed="rId1"/>
          <a:srcRect/>
          <a:stretch>
            <a:fillRect l="-17000" r="-17000"/>
          </a:stretch>
        </a:blipFill>
      </dgm:spPr>
      <dgm:t>
        <a:bodyPr/>
        <a:lstStyle/>
        <a:p>
          <a:endParaRPr lang="en-US" dirty="0"/>
        </a:p>
      </dgm:t>
    </dgm:pt>
    <dgm:pt modelId="{C3FB5C4E-FD97-4C41-ADA8-2DDC1CA02E6D}" type="sibTrans" cxnId="{457C31F4-41D4-4BE4-9818-B78846354991}">
      <dgm:prSet/>
      <dgm:spPr/>
      <dgm:t>
        <a:bodyPr/>
        <a:lstStyle/>
        <a:p>
          <a:endParaRPr lang="en-US"/>
        </a:p>
      </dgm:t>
    </dgm:pt>
    <dgm:pt modelId="{7EB819D9-A5B8-4BB2-BC78-2AAFC76CC0AA}" type="parTrans" cxnId="{457C31F4-41D4-4BE4-9818-B78846354991}">
      <dgm:prSet/>
      <dgm:spPr/>
      <dgm:t>
        <a:bodyPr/>
        <a:lstStyle/>
        <a:p>
          <a:endParaRPr lang="en-US"/>
        </a:p>
      </dgm:t>
    </dgm:pt>
    <dgm:pt modelId="{9020A12C-EDFC-44FB-8CC4-4AEA7861F705}" type="pres">
      <dgm:prSet presAssocID="{9B209F86-F6BB-4F9B-879B-4969DFD95819}" presName="hierChild1" presStyleCnt="0">
        <dgm:presLayoutVars>
          <dgm:chPref val="1"/>
          <dgm:dir/>
          <dgm:animOne val="branch"/>
          <dgm:animLvl val="lvl"/>
          <dgm:resizeHandles/>
        </dgm:presLayoutVars>
      </dgm:prSet>
      <dgm:spPr/>
      <dgm:t>
        <a:bodyPr/>
        <a:lstStyle/>
        <a:p>
          <a:endParaRPr lang="en-US"/>
        </a:p>
      </dgm:t>
    </dgm:pt>
    <dgm:pt modelId="{46320A5B-8959-42B8-96B7-FD7DEBF91B10}" type="pres">
      <dgm:prSet presAssocID="{C46D811D-A56A-4ECA-86E2-2958A298D3F2}" presName="hierRoot1" presStyleCnt="0"/>
      <dgm:spPr/>
    </dgm:pt>
    <dgm:pt modelId="{CB211B17-95A1-448E-AE99-4E92F5691EA9}" type="pres">
      <dgm:prSet presAssocID="{C46D811D-A56A-4ECA-86E2-2958A298D3F2}" presName="composite" presStyleCnt="0"/>
      <dgm:spPr/>
    </dgm:pt>
    <dgm:pt modelId="{D75291B1-34D3-4D4E-9F81-7B09922A7E69}" type="pres">
      <dgm:prSet presAssocID="{C46D811D-A56A-4ECA-86E2-2958A298D3F2}" presName="background" presStyleLbl="node0" presStyleIdx="0" presStyleCnt="2"/>
      <dgm:spPr/>
    </dgm:pt>
    <dgm:pt modelId="{99354118-E66E-4432-8A2B-A7E548F6B818}" type="pres">
      <dgm:prSet presAssocID="{C46D811D-A56A-4ECA-86E2-2958A298D3F2}" presName="text" presStyleLbl="fgAcc0" presStyleIdx="0" presStyleCnt="2" custLinFactNeighborX="1223" custLinFactNeighborY="526">
        <dgm:presLayoutVars>
          <dgm:chPref val="3"/>
        </dgm:presLayoutVars>
      </dgm:prSet>
      <dgm:spPr/>
      <dgm:t>
        <a:bodyPr/>
        <a:lstStyle/>
        <a:p>
          <a:endParaRPr lang="en-US"/>
        </a:p>
      </dgm:t>
    </dgm:pt>
    <dgm:pt modelId="{41BB6BD0-6221-42EF-8D60-EAFC8164BC49}" type="pres">
      <dgm:prSet presAssocID="{C46D811D-A56A-4ECA-86E2-2958A298D3F2}" presName="hierChild2" presStyleCnt="0"/>
      <dgm:spPr/>
    </dgm:pt>
    <dgm:pt modelId="{A29E3570-08D5-490A-986F-35BC5C89DB80}" type="pres">
      <dgm:prSet presAssocID="{0857524A-3506-4BE3-8FC5-89B5863CC843}" presName="hierRoot1" presStyleCnt="0"/>
      <dgm:spPr/>
    </dgm:pt>
    <dgm:pt modelId="{B43860EB-E45A-4648-8C8E-6FB401B4D437}" type="pres">
      <dgm:prSet presAssocID="{0857524A-3506-4BE3-8FC5-89B5863CC843}" presName="composite" presStyleCnt="0"/>
      <dgm:spPr/>
    </dgm:pt>
    <dgm:pt modelId="{7D378EA8-C72B-4E3E-9027-F7F2C7E37499}" type="pres">
      <dgm:prSet presAssocID="{0857524A-3506-4BE3-8FC5-89B5863CC843}" presName="background" presStyleLbl="node0" presStyleIdx="1" presStyleCnt="2"/>
      <dgm:spPr/>
    </dgm:pt>
    <dgm:pt modelId="{FE6880F8-80B8-489E-8858-0ABEB6A9670C}" type="pres">
      <dgm:prSet presAssocID="{0857524A-3506-4BE3-8FC5-89B5863CC843}" presName="text" presStyleLbl="fgAcc0" presStyleIdx="1" presStyleCnt="2">
        <dgm:presLayoutVars>
          <dgm:chPref val="3"/>
        </dgm:presLayoutVars>
      </dgm:prSet>
      <dgm:spPr/>
      <dgm:t>
        <a:bodyPr/>
        <a:lstStyle/>
        <a:p>
          <a:endParaRPr lang="en-US"/>
        </a:p>
      </dgm:t>
    </dgm:pt>
    <dgm:pt modelId="{E45FEC0F-A5AC-4FF7-A989-8D049B315BD8}" type="pres">
      <dgm:prSet presAssocID="{0857524A-3506-4BE3-8FC5-89B5863CC843}" presName="hierChild2" presStyleCnt="0"/>
      <dgm:spPr/>
    </dgm:pt>
  </dgm:ptLst>
  <dgm:cxnLst>
    <dgm:cxn modelId="{357BE309-E2AB-4D38-BE7C-56E19472F52C}" type="presOf" srcId="{0857524A-3506-4BE3-8FC5-89B5863CC843}" destId="{FE6880F8-80B8-489E-8858-0ABEB6A9670C}" srcOrd="0" destOrd="0" presId="urn:microsoft.com/office/officeart/2005/8/layout/hierarchy1"/>
    <dgm:cxn modelId="{5800427F-20EA-4DBB-BC21-27489232AE57}" srcId="{9B209F86-F6BB-4F9B-879B-4969DFD95819}" destId="{0857524A-3506-4BE3-8FC5-89B5863CC843}" srcOrd="1" destOrd="0" parTransId="{863C2974-6BE8-44D7-B7DD-05C1CEE3268F}" sibTransId="{B754E5A3-1367-4011-8D09-197B255A9E15}"/>
    <dgm:cxn modelId="{457C31F4-41D4-4BE4-9818-B78846354991}" srcId="{9B209F86-F6BB-4F9B-879B-4969DFD95819}" destId="{C46D811D-A56A-4ECA-86E2-2958A298D3F2}" srcOrd="0" destOrd="0" parTransId="{7EB819D9-A5B8-4BB2-BC78-2AAFC76CC0AA}" sibTransId="{C3FB5C4E-FD97-4C41-ADA8-2DDC1CA02E6D}"/>
    <dgm:cxn modelId="{BD07DE34-A5EB-45F3-85CC-82A2B8534DEE}" type="presOf" srcId="{9B209F86-F6BB-4F9B-879B-4969DFD95819}" destId="{9020A12C-EDFC-44FB-8CC4-4AEA7861F705}" srcOrd="0" destOrd="0" presId="urn:microsoft.com/office/officeart/2005/8/layout/hierarchy1"/>
    <dgm:cxn modelId="{54BE6681-0039-46C7-A82D-FF3B24666AE3}" type="presOf" srcId="{C46D811D-A56A-4ECA-86E2-2958A298D3F2}" destId="{99354118-E66E-4432-8A2B-A7E548F6B818}" srcOrd="0" destOrd="0" presId="urn:microsoft.com/office/officeart/2005/8/layout/hierarchy1"/>
    <dgm:cxn modelId="{3BD69825-1673-4C1E-B8D6-F005E07F84D0}" type="presParOf" srcId="{9020A12C-EDFC-44FB-8CC4-4AEA7861F705}" destId="{46320A5B-8959-42B8-96B7-FD7DEBF91B10}" srcOrd="0" destOrd="0" presId="urn:microsoft.com/office/officeart/2005/8/layout/hierarchy1"/>
    <dgm:cxn modelId="{C32BBB06-8DD8-4CC7-B0C0-8D6633C209F1}" type="presParOf" srcId="{46320A5B-8959-42B8-96B7-FD7DEBF91B10}" destId="{CB211B17-95A1-448E-AE99-4E92F5691EA9}" srcOrd="0" destOrd="0" presId="urn:microsoft.com/office/officeart/2005/8/layout/hierarchy1"/>
    <dgm:cxn modelId="{2C04723A-6274-4280-9B5B-AB9ACA65309D}" type="presParOf" srcId="{CB211B17-95A1-448E-AE99-4E92F5691EA9}" destId="{D75291B1-34D3-4D4E-9F81-7B09922A7E69}" srcOrd="0" destOrd="0" presId="urn:microsoft.com/office/officeart/2005/8/layout/hierarchy1"/>
    <dgm:cxn modelId="{9D0A3856-7E26-4DBB-889A-CB8DE6D725FA}" type="presParOf" srcId="{CB211B17-95A1-448E-AE99-4E92F5691EA9}" destId="{99354118-E66E-4432-8A2B-A7E548F6B818}" srcOrd="1" destOrd="0" presId="urn:microsoft.com/office/officeart/2005/8/layout/hierarchy1"/>
    <dgm:cxn modelId="{BA647906-87B6-4A7E-8258-59D2BDA91A2E}" type="presParOf" srcId="{46320A5B-8959-42B8-96B7-FD7DEBF91B10}" destId="{41BB6BD0-6221-42EF-8D60-EAFC8164BC49}" srcOrd="1" destOrd="0" presId="urn:microsoft.com/office/officeart/2005/8/layout/hierarchy1"/>
    <dgm:cxn modelId="{08C4C82C-9809-4078-961B-2F40C814F9A4}" type="presParOf" srcId="{9020A12C-EDFC-44FB-8CC4-4AEA7861F705}" destId="{A29E3570-08D5-490A-986F-35BC5C89DB80}" srcOrd="1" destOrd="0" presId="urn:microsoft.com/office/officeart/2005/8/layout/hierarchy1"/>
    <dgm:cxn modelId="{F93328A7-6DEC-4890-9599-6289E72F48E0}" type="presParOf" srcId="{A29E3570-08D5-490A-986F-35BC5C89DB80}" destId="{B43860EB-E45A-4648-8C8E-6FB401B4D437}" srcOrd="0" destOrd="0" presId="urn:microsoft.com/office/officeart/2005/8/layout/hierarchy1"/>
    <dgm:cxn modelId="{BD1A7E51-085B-40C7-A196-0D7F45D6678D}" type="presParOf" srcId="{B43860EB-E45A-4648-8C8E-6FB401B4D437}" destId="{7D378EA8-C72B-4E3E-9027-F7F2C7E37499}" srcOrd="0" destOrd="0" presId="urn:microsoft.com/office/officeart/2005/8/layout/hierarchy1"/>
    <dgm:cxn modelId="{A6E75FE6-6F46-40B4-AD2C-50443308B88A}" type="presParOf" srcId="{B43860EB-E45A-4648-8C8E-6FB401B4D437}" destId="{FE6880F8-80B8-489E-8858-0ABEB6A9670C}" srcOrd="1" destOrd="0" presId="urn:microsoft.com/office/officeart/2005/8/layout/hierarchy1"/>
    <dgm:cxn modelId="{1338FC19-6D5C-4627-9F6C-1C7CADBD9E9D}" type="presParOf" srcId="{A29E3570-08D5-490A-986F-35BC5C89DB80}" destId="{E45FEC0F-A5AC-4FF7-A989-8D049B315BD8}" srcOrd="1" destOrd="0" presId="urn:microsoft.com/office/officeart/2005/8/layout/hierarchy1"/>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rawing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2C6E4790-4DD0-48BF-9D2F-B35D2012F79F}">
      <dsp:nvSpPr>
        <dsp:cNvPr id="0" name=""/>
        <dsp:cNvSpPr/>
      </dsp:nvSpPr>
      <dsp:spPr>
        <a:xfrm>
          <a:off x="0" y="551010"/>
          <a:ext cx="10515600" cy="782089"/>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3340" tIns="53340" rIns="53340" bIns="53340" numCol="1" spcCol="1270" anchor="ctr" anchorCtr="0">
          <a:noAutofit/>
        </a:bodyPr>
        <a:lstStyle/>
        <a:p>
          <a:pPr lvl="0" algn="l" defTabSz="622300">
            <a:lnSpc>
              <a:spcPct val="90000"/>
            </a:lnSpc>
            <a:spcBef>
              <a:spcPct val="0"/>
            </a:spcBef>
            <a:spcAft>
              <a:spcPct val="35000"/>
            </a:spcAft>
          </a:pPr>
          <a:r>
            <a:rPr lang="en-US" sz="1400" kern="1200" dirty="0"/>
            <a:t>Predict the fine that a single occupant vehicle (SOV) will have to pay, under different circumstances, when it enters the HOV lane</a:t>
          </a:r>
        </a:p>
      </dsp:txBody>
      <dsp:txXfrm>
        <a:off x="0" y="551010"/>
        <a:ext cx="10515600" cy="782089"/>
      </dsp:txXfrm>
    </dsp:sp>
    <dsp:sp modelId="{1FA61A3F-541C-4D13-8F50-DAB7FCEEA5F3}">
      <dsp:nvSpPr>
        <dsp:cNvPr id="0" name=""/>
        <dsp:cNvSpPr/>
      </dsp:nvSpPr>
      <dsp:spPr>
        <a:xfrm>
          <a:off x="0" y="1373419"/>
          <a:ext cx="10515600" cy="782089"/>
        </a:xfrm>
        <a:prstGeom prst="roundRect">
          <a:avLst/>
        </a:prstGeom>
        <a:gradFill rotWithShape="0">
          <a:gsLst>
            <a:gs pos="0">
              <a:schemeClr val="accent2">
                <a:hueOff val="-485121"/>
                <a:satOff val="-27976"/>
                <a:lumOff val="2876"/>
                <a:alphaOff val="0"/>
                <a:satMod val="103000"/>
                <a:lumMod val="102000"/>
                <a:tint val="94000"/>
              </a:schemeClr>
            </a:gs>
            <a:gs pos="50000">
              <a:schemeClr val="accent2">
                <a:hueOff val="-485121"/>
                <a:satOff val="-27976"/>
                <a:lumOff val="2876"/>
                <a:alphaOff val="0"/>
                <a:satMod val="110000"/>
                <a:lumMod val="100000"/>
                <a:shade val="100000"/>
              </a:schemeClr>
            </a:gs>
            <a:gs pos="100000">
              <a:schemeClr val="accent2">
                <a:hueOff val="-485121"/>
                <a:satOff val="-27976"/>
                <a:lumOff val="2876"/>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3340" tIns="53340" rIns="53340" bIns="53340" numCol="1" spcCol="1270" anchor="ctr" anchorCtr="0">
          <a:noAutofit/>
        </a:bodyPr>
        <a:lstStyle/>
        <a:p>
          <a:pPr lvl="0" algn="l" defTabSz="622300">
            <a:lnSpc>
              <a:spcPct val="90000"/>
            </a:lnSpc>
            <a:spcBef>
              <a:spcPct val="0"/>
            </a:spcBef>
            <a:spcAft>
              <a:spcPct val="35000"/>
            </a:spcAft>
          </a:pPr>
          <a:r>
            <a:rPr lang="en-US" sz="1400" kern="1200" dirty="0"/>
            <a:t>Predicting the revenue lost by the state due to the number of registered hybrid vehicles</a:t>
          </a:r>
        </a:p>
      </dsp:txBody>
      <dsp:txXfrm>
        <a:off x="0" y="1373419"/>
        <a:ext cx="10515600" cy="782089"/>
      </dsp:txXfrm>
    </dsp:sp>
    <dsp:sp modelId="{5A4D595C-12CC-4D3C-98F3-030AB691DA51}">
      <dsp:nvSpPr>
        <dsp:cNvPr id="0" name=""/>
        <dsp:cNvSpPr/>
      </dsp:nvSpPr>
      <dsp:spPr>
        <a:xfrm>
          <a:off x="0" y="2195829"/>
          <a:ext cx="10515600" cy="782089"/>
        </a:xfrm>
        <a:prstGeom prst="roundRect">
          <a:avLst/>
        </a:prstGeom>
        <a:gradFill rotWithShape="0">
          <a:gsLst>
            <a:gs pos="0">
              <a:schemeClr val="accent2">
                <a:hueOff val="-970242"/>
                <a:satOff val="-55952"/>
                <a:lumOff val="5752"/>
                <a:alphaOff val="0"/>
                <a:satMod val="103000"/>
                <a:lumMod val="102000"/>
                <a:tint val="94000"/>
              </a:schemeClr>
            </a:gs>
            <a:gs pos="50000">
              <a:schemeClr val="accent2">
                <a:hueOff val="-970242"/>
                <a:satOff val="-55952"/>
                <a:lumOff val="5752"/>
                <a:alphaOff val="0"/>
                <a:satMod val="110000"/>
                <a:lumMod val="100000"/>
                <a:shade val="100000"/>
              </a:schemeClr>
            </a:gs>
            <a:gs pos="100000">
              <a:schemeClr val="accent2">
                <a:hueOff val="-970242"/>
                <a:satOff val="-55952"/>
                <a:lumOff val="5752"/>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3340" tIns="53340" rIns="53340" bIns="53340" numCol="1" spcCol="1270" anchor="ctr" anchorCtr="0">
          <a:noAutofit/>
        </a:bodyPr>
        <a:lstStyle/>
        <a:p>
          <a:pPr lvl="0" algn="l" defTabSz="622300">
            <a:lnSpc>
              <a:spcPct val="90000"/>
            </a:lnSpc>
            <a:spcBef>
              <a:spcPct val="0"/>
            </a:spcBef>
            <a:spcAft>
              <a:spcPct val="35000"/>
            </a:spcAft>
          </a:pPr>
          <a:r>
            <a:rPr lang="en-US" sz="1400" kern="1200" dirty="0"/>
            <a:t>Are HOV lanes really reducing the travel time by calculating affects on speed of vehicles on freeways/highways due to their presence. Is there a potential pressure to convert under performing HOV lanes to general-purpose use</a:t>
          </a:r>
        </a:p>
      </dsp:txBody>
      <dsp:txXfrm>
        <a:off x="0" y="2195829"/>
        <a:ext cx="10515600" cy="782089"/>
      </dsp:txXfrm>
    </dsp:sp>
    <dsp:sp modelId="{4DAC9F23-4232-4909-92BA-323B492D5613}">
      <dsp:nvSpPr>
        <dsp:cNvPr id="0" name=""/>
        <dsp:cNvSpPr/>
      </dsp:nvSpPr>
      <dsp:spPr>
        <a:xfrm>
          <a:off x="0" y="3018238"/>
          <a:ext cx="10515600" cy="782089"/>
        </a:xfrm>
        <a:prstGeom prst="roundRect">
          <a:avLst/>
        </a:prstGeom>
        <a:gradFill rotWithShape="0">
          <a:gsLst>
            <a:gs pos="0">
              <a:schemeClr val="accent2">
                <a:hueOff val="-1455363"/>
                <a:satOff val="-83928"/>
                <a:lumOff val="8628"/>
                <a:alphaOff val="0"/>
                <a:satMod val="103000"/>
                <a:lumMod val="102000"/>
                <a:tint val="94000"/>
              </a:schemeClr>
            </a:gs>
            <a:gs pos="50000">
              <a:schemeClr val="accent2">
                <a:hueOff val="-1455363"/>
                <a:satOff val="-83928"/>
                <a:lumOff val="8628"/>
                <a:alphaOff val="0"/>
                <a:satMod val="110000"/>
                <a:lumMod val="100000"/>
                <a:shade val="100000"/>
              </a:schemeClr>
            </a:gs>
            <a:gs pos="100000">
              <a:schemeClr val="accent2">
                <a:hueOff val="-1455363"/>
                <a:satOff val="-83928"/>
                <a:lumOff val="8628"/>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3340" tIns="53340" rIns="53340" bIns="53340" numCol="1" spcCol="1270" anchor="ctr" anchorCtr="0">
          <a:noAutofit/>
        </a:bodyPr>
        <a:lstStyle/>
        <a:p>
          <a:pPr lvl="0" algn="l" defTabSz="622300">
            <a:lnSpc>
              <a:spcPct val="90000"/>
            </a:lnSpc>
            <a:spcBef>
              <a:spcPct val="0"/>
            </a:spcBef>
            <a:spcAft>
              <a:spcPct val="35000"/>
            </a:spcAft>
          </a:pPr>
          <a:r>
            <a:rPr lang="en-US" sz="1400" kern="1200" dirty="0"/>
            <a:t>Considering 2 possibilities of fine calculation – Physical patrol and  installing Cameras .Depending on our analysis on efficiency of physical patrol we will predict if the state decides to install cameras which will have an extra cost involved i.e. installation revenue .This gives us more scope of analysis on calculation of fines collected which will help the state to earn more than the camera installation revenue</a:t>
          </a:r>
        </a:p>
      </dsp:txBody>
      <dsp:txXfrm>
        <a:off x="0" y="3018238"/>
        <a:ext cx="10515600" cy="782089"/>
      </dsp:txXfrm>
    </dsp:sp>
  </dsp:spTree>
</dsp:drawing>
</file>

<file path=ppt/diagrams/drawing2.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D75291B1-34D3-4D4E-9F81-7B09922A7E69}">
      <dsp:nvSpPr>
        <dsp:cNvPr id="0" name=""/>
        <dsp:cNvSpPr/>
      </dsp:nvSpPr>
      <dsp:spPr>
        <a:xfrm>
          <a:off x="1283" y="507350"/>
          <a:ext cx="4505585" cy="2861046"/>
        </a:xfrm>
        <a:prstGeom prst="roundRect">
          <a:avLst>
            <a:gd name="adj" fmla="val 1000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99354118-E66E-4432-8A2B-A7E548F6B818}">
      <dsp:nvSpPr>
        <dsp:cNvPr id="0" name=""/>
        <dsp:cNvSpPr/>
      </dsp:nvSpPr>
      <dsp:spPr>
        <a:xfrm>
          <a:off x="501904" y="982940"/>
          <a:ext cx="4505585" cy="2861046"/>
        </a:xfrm>
        <a:prstGeom prst="roundRect">
          <a:avLst>
            <a:gd name="adj" fmla="val 10000"/>
          </a:avLst>
        </a:prstGeom>
        <a:solidFill>
          <a:schemeClr val="lt1">
            <a:alpha val="90000"/>
            <a:hueOff val="0"/>
            <a:satOff val="0"/>
            <a:lumOff val="0"/>
            <a:alphaOff val="0"/>
          </a:schemeClr>
        </a:solidFill>
        <a:ln w="635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40970" tIns="140970" rIns="140970" bIns="140970" numCol="1" spcCol="1270" anchor="ctr" anchorCtr="0">
          <a:noAutofit/>
        </a:bodyPr>
        <a:lstStyle/>
        <a:p>
          <a:pPr lvl="0" algn="ctr" defTabSz="1644650">
            <a:lnSpc>
              <a:spcPct val="90000"/>
            </a:lnSpc>
            <a:spcBef>
              <a:spcPct val="0"/>
            </a:spcBef>
            <a:spcAft>
              <a:spcPct val="35000"/>
            </a:spcAft>
          </a:pPr>
          <a:r>
            <a:rPr lang="en-US" sz="3700" kern="1200" dirty="0"/>
            <a:t>All SOV </a:t>
          </a:r>
          <a:r>
            <a:rPr lang="en-US" sz="3700" kern="1200" dirty="0" smtClean="0"/>
            <a:t>vehicles </a:t>
          </a:r>
          <a:r>
            <a:rPr lang="en-US" sz="3700" kern="1200" dirty="0"/>
            <a:t>will have to pay the same fine when they enter </a:t>
          </a:r>
          <a:r>
            <a:rPr lang="en-US" sz="3700" kern="1200" dirty="0" smtClean="0"/>
            <a:t>an </a:t>
          </a:r>
          <a:r>
            <a:rPr lang="en-US" sz="3700" kern="1200" dirty="0"/>
            <a:t>HOV lane</a:t>
          </a:r>
        </a:p>
      </dsp:txBody>
      <dsp:txXfrm>
        <a:off x="501904" y="982940"/>
        <a:ext cx="4505585" cy="2861046"/>
      </dsp:txXfrm>
    </dsp:sp>
    <dsp:sp modelId="{7D378EA8-C72B-4E3E-9027-F7F2C7E37499}">
      <dsp:nvSpPr>
        <dsp:cNvPr id="0" name=""/>
        <dsp:cNvSpPr/>
      </dsp:nvSpPr>
      <dsp:spPr>
        <a:xfrm>
          <a:off x="5508110" y="507350"/>
          <a:ext cx="4505585" cy="2861046"/>
        </a:xfrm>
        <a:prstGeom prst="roundRect">
          <a:avLst>
            <a:gd name="adj" fmla="val 1000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FE6880F8-80B8-489E-8858-0ABEB6A9670C}">
      <dsp:nvSpPr>
        <dsp:cNvPr id="0" name=""/>
        <dsp:cNvSpPr/>
      </dsp:nvSpPr>
      <dsp:spPr>
        <a:xfrm>
          <a:off x="6008730" y="982940"/>
          <a:ext cx="4505585" cy="2861046"/>
        </a:xfrm>
        <a:prstGeom prst="roundRect">
          <a:avLst>
            <a:gd name="adj" fmla="val 10000"/>
          </a:avLst>
        </a:prstGeom>
        <a:solidFill>
          <a:schemeClr val="lt1">
            <a:alpha val="90000"/>
            <a:hueOff val="0"/>
            <a:satOff val="0"/>
            <a:lumOff val="0"/>
            <a:alphaOff val="0"/>
          </a:schemeClr>
        </a:solidFill>
        <a:ln w="635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40970" tIns="140970" rIns="140970" bIns="140970" numCol="1" spcCol="1270" anchor="ctr" anchorCtr="0">
          <a:noAutofit/>
        </a:bodyPr>
        <a:lstStyle/>
        <a:p>
          <a:pPr lvl="0" algn="ctr" defTabSz="1644650">
            <a:lnSpc>
              <a:spcPct val="90000"/>
            </a:lnSpc>
            <a:spcBef>
              <a:spcPct val="0"/>
            </a:spcBef>
            <a:spcAft>
              <a:spcPct val="35000"/>
            </a:spcAft>
          </a:pPr>
          <a:r>
            <a:rPr lang="en-US" sz="3700" kern="1200" dirty="0"/>
            <a:t>HOV lanes </a:t>
          </a:r>
          <a:r>
            <a:rPr lang="en-US" sz="3700" kern="1200" dirty="0" smtClean="0"/>
            <a:t>help </a:t>
          </a:r>
          <a:r>
            <a:rPr lang="en-US" sz="3700" kern="1200" dirty="0"/>
            <a:t>in reducing the travel time</a:t>
          </a:r>
        </a:p>
      </dsp:txBody>
      <dsp:txXfrm>
        <a:off x="6008730" y="982940"/>
        <a:ext cx="4505585" cy="2861046"/>
      </dsp:txXfrm>
    </dsp:sp>
  </dsp:spTree>
</dsp:drawing>
</file>

<file path=ppt/diagrams/drawing3.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B66405C3-CEBD-4843-9A6B-D5EA5E507FA1}">
      <dsp:nvSpPr>
        <dsp:cNvPr id="0" name=""/>
        <dsp:cNvSpPr/>
      </dsp:nvSpPr>
      <dsp:spPr>
        <a:xfrm>
          <a:off x="582645" y="1178"/>
          <a:ext cx="2174490" cy="1304694"/>
        </a:xfrm>
        <a:prstGeom prst="rect">
          <a:avLst/>
        </a:prstGeom>
        <a:gradFill rotWithShape="0">
          <a:gsLst>
            <a:gs pos="0">
              <a:schemeClr val="accent2">
                <a:hueOff val="0"/>
                <a:satOff val="0"/>
                <a:lumOff val="0"/>
                <a:alphaOff val="0"/>
                <a:lumMod val="110000"/>
                <a:satMod val="105000"/>
                <a:tint val="67000"/>
              </a:schemeClr>
            </a:gs>
            <a:gs pos="50000">
              <a:schemeClr val="accent2">
                <a:hueOff val="0"/>
                <a:satOff val="0"/>
                <a:lumOff val="0"/>
                <a:alphaOff val="0"/>
                <a:lumMod val="105000"/>
                <a:satMod val="103000"/>
                <a:tint val="73000"/>
              </a:schemeClr>
            </a:gs>
            <a:gs pos="100000">
              <a:schemeClr val="accent2">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b="0" kern="1200" dirty="0">
              <a:ln>
                <a:solidFill>
                  <a:schemeClr val="tx1"/>
                </a:solidFill>
              </a:ln>
            </a:rPr>
            <a:t>Peak Hour</a:t>
          </a:r>
        </a:p>
      </dsp:txBody>
      <dsp:txXfrm>
        <a:off x="582645" y="1178"/>
        <a:ext cx="2174490" cy="1304694"/>
      </dsp:txXfrm>
    </dsp:sp>
    <dsp:sp modelId="{64B6F3DF-FB39-4054-8629-B42A27366280}">
      <dsp:nvSpPr>
        <dsp:cNvPr id="0" name=""/>
        <dsp:cNvSpPr/>
      </dsp:nvSpPr>
      <dsp:spPr>
        <a:xfrm>
          <a:off x="2974584" y="1178"/>
          <a:ext cx="2174490" cy="1304694"/>
        </a:xfrm>
        <a:prstGeom prst="rect">
          <a:avLst/>
        </a:prstGeom>
        <a:gradFill rotWithShape="0">
          <a:gsLst>
            <a:gs pos="0">
              <a:schemeClr val="accent3">
                <a:hueOff val="0"/>
                <a:satOff val="0"/>
                <a:lumOff val="0"/>
                <a:alphaOff val="0"/>
                <a:lumMod val="110000"/>
                <a:satMod val="105000"/>
                <a:tint val="67000"/>
              </a:schemeClr>
            </a:gs>
            <a:gs pos="50000">
              <a:schemeClr val="accent3">
                <a:hueOff val="0"/>
                <a:satOff val="0"/>
                <a:lumOff val="0"/>
                <a:alphaOff val="0"/>
                <a:lumMod val="105000"/>
                <a:satMod val="103000"/>
                <a:tint val="73000"/>
              </a:schemeClr>
            </a:gs>
            <a:gs pos="100000">
              <a:schemeClr val="accent3">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b="0" kern="1200" dirty="0">
              <a:ln>
                <a:solidFill>
                  <a:schemeClr val="tx1"/>
                </a:solidFill>
              </a:ln>
            </a:rPr>
            <a:t>Accident</a:t>
          </a:r>
        </a:p>
      </dsp:txBody>
      <dsp:txXfrm>
        <a:off x="2974584" y="1178"/>
        <a:ext cx="2174490" cy="1304694"/>
      </dsp:txXfrm>
    </dsp:sp>
    <dsp:sp modelId="{58DF0E2B-2A03-4F2D-AFCB-CED52A0ABC63}">
      <dsp:nvSpPr>
        <dsp:cNvPr id="0" name=""/>
        <dsp:cNvSpPr/>
      </dsp:nvSpPr>
      <dsp:spPr>
        <a:xfrm>
          <a:off x="5366524" y="1178"/>
          <a:ext cx="2174490" cy="1304694"/>
        </a:xfrm>
        <a:prstGeom prst="rect">
          <a:avLst/>
        </a:prstGeom>
        <a:gradFill rotWithShape="0">
          <a:gsLst>
            <a:gs pos="0">
              <a:schemeClr val="accent4">
                <a:hueOff val="0"/>
                <a:satOff val="0"/>
                <a:lumOff val="0"/>
                <a:alphaOff val="0"/>
                <a:lumMod val="110000"/>
                <a:satMod val="105000"/>
                <a:tint val="67000"/>
              </a:schemeClr>
            </a:gs>
            <a:gs pos="50000">
              <a:schemeClr val="accent4">
                <a:hueOff val="0"/>
                <a:satOff val="0"/>
                <a:lumOff val="0"/>
                <a:alphaOff val="0"/>
                <a:lumMod val="105000"/>
                <a:satMod val="103000"/>
                <a:tint val="73000"/>
              </a:schemeClr>
            </a:gs>
            <a:gs pos="100000">
              <a:schemeClr val="accent4">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b="0" kern="1200" dirty="0" err="1">
              <a:ln>
                <a:solidFill>
                  <a:schemeClr val="tx1"/>
                </a:solidFill>
              </a:ln>
            </a:rPr>
            <a:t>Accident_intensity</a:t>
          </a:r>
          <a:endParaRPr lang="en-US" sz="2000" b="0" kern="1200" dirty="0">
            <a:ln>
              <a:solidFill>
                <a:schemeClr val="tx1"/>
              </a:solidFill>
            </a:ln>
          </a:endParaRPr>
        </a:p>
      </dsp:txBody>
      <dsp:txXfrm>
        <a:off x="5366524" y="1178"/>
        <a:ext cx="2174490" cy="1304694"/>
      </dsp:txXfrm>
    </dsp:sp>
    <dsp:sp modelId="{1BABCD56-B55A-4A55-AED3-EE10672AF13A}">
      <dsp:nvSpPr>
        <dsp:cNvPr id="0" name=""/>
        <dsp:cNvSpPr/>
      </dsp:nvSpPr>
      <dsp:spPr>
        <a:xfrm>
          <a:off x="7758464" y="1178"/>
          <a:ext cx="2174490" cy="1304694"/>
        </a:xfrm>
        <a:prstGeom prst="rect">
          <a:avLst/>
        </a:prstGeom>
        <a:gradFill rotWithShape="0">
          <a:gsLst>
            <a:gs pos="0">
              <a:schemeClr val="accent5">
                <a:hueOff val="0"/>
                <a:satOff val="0"/>
                <a:lumOff val="0"/>
                <a:alphaOff val="0"/>
                <a:lumMod val="110000"/>
                <a:satMod val="105000"/>
                <a:tint val="67000"/>
              </a:schemeClr>
            </a:gs>
            <a:gs pos="50000">
              <a:schemeClr val="accent5">
                <a:hueOff val="0"/>
                <a:satOff val="0"/>
                <a:lumOff val="0"/>
                <a:alphaOff val="0"/>
                <a:lumMod val="105000"/>
                <a:satMod val="103000"/>
                <a:tint val="73000"/>
              </a:schemeClr>
            </a:gs>
            <a:gs pos="100000">
              <a:schemeClr val="accent5">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b="0" kern="1200">
              <a:ln>
                <a:solidFill>
                  <a:schemeClr val="tx1"/>
                </a:solidFill>
              </a:ln>
            </a:rPr>
            <a:t>Weather</a:t>
          </a:r>
        </a:p>
      </dsp:txBody>
      <dsp:txXfrm>
        <a:off x="7758464" y="1178"/>
        <a:ext cx="2174490" cy="1304694"/>
      </dsp:txXfrm>
    </dsp:sp>
    <dsp:sp modelId="{C6570625-1045-4545-A710-333A38E25360}">
      <dsp:nvSpPr>
        <dsp:cNvPr id="0" name=""/>
        <dsp:cNvSpPr/>
      </dsp:nvSpPr>
      <dsp:spPr>
        <a:xfrm>
          <a:off x="582645" y="1523321"/>
          <a:ext cx="2174490" cy="1304694"/>
        </a:xfrm>
        <a:prstGeom prst="rect">
          <a:avLst/>
        </a:prstGeom>
        <a:gradFill rotWithShape="0">
          <a:gsLst>
            <a:gs pos="0">
              <a:schemeClr val="accent6">
                <a:hueOff val="0"/>
                <a:satOff val="0"/>
                <a:lumOff val="0"/>
                <a:alphaOff val="0"/>
                <a:lumMod val="110000"/>
                <a:satMod val="105000"/>
                <a:tint val="67000"/>
              </a:schemeClr>
            </a:gs>
            <a:gs pos="50000">
              <a:schemeClr val="accent6">
                <a:hueOff val="0"/>
                <a:satOff val="0"/>
                <a:lumOff val="0"/>
                <a:alphaOff val="0"/>
                <a:lumMod val="105000"/>
                <a:satMod val="103000"/>
                <a:tint val="73000"/>
              </a:schemeClr>
            </a:gs>
            <a:gs pos="100000">
              <a:schemeClr val="accent6">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b="0" kern="1200" dirty="0" err="1">
              <a:ln>
                <a:solidFill>
                  <a:schemeClr val="tx1"/>
                </a:solidFill>
              </a:ln>
            </a:rPr>
            <a:t>Weather_intensity</a:t>
          </a:r>
          <a:endParaRPr lang="en-US" sz="2000" b="0" kern="1200" dirty="0">
            <a:ln>
              <a:solidFill>
                <a:schemeClr val="tx1"/>
              </a:solidFill>
            </a:ln>
          </a:endParaRPr>
        </a:p>
      </dsp:txBody>
      <dsp:txXfrm>
        <a:off x="582645" y="1523321"/>
        <a:ext cx="2174490" cy="1304694"/>
      </dsp:txXfrm>
    </dsp:sp>
    <dsp:sp modelId="{CB2FF3FD-8FEF-4C66-9754-C3DCDB48E12C}">
      <dsp:nvSpPr>
        <dsp:cNvPr id="0" name=""/>
        <dsp:cNvSpPr/>
      </dsp:nvSpPr>
      <dsp:spPr>
        <a:xfrm>
          <a:off x="2974584" y="1523321"/>
          <a:ext cx="2174490" cy="1304694"/>
        </a:xfrm>
        <a:prstGeom prst="rect">
          <a:avLst/>
        </a:prstGeom>
        <a:gradFill rotWithShape="0">
          <a:gsLst>
            <a:gs pos="0">
              <a:schemeClr val="accent2">
                <a:hueOff val="0"/>
                <a:satOff val="0"/>
                <a:lumOff val="0"/>
                <a:alphaOff val="0"/>
                <a:lumMod val="110000"/>
                <a:satMod val="105000"/>
                <a:tint val="67000"/>
              </a:schemeClr>
            </a:gs>
            <a:gs pos="50000">
              <a:schemeClr val="accent2">
                <a:hueOff val="0"/>
                <a:satOff val="0"/>
                <a:lumOff val="0"/>
                <a:alphaOff val="0"/>
                <a:lumMod val="105000"/>
                <a:satMod val="103000"/>
                <a:tint val="73000"/>
              </a:schemeClr>
            </a:gs>
            <a:gs pos="100000">
              <a:schemeClr val="accent2">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b="0" kern="1200" dirty="0" err="1">
              <a:ln>
                <a:solidFill>
                  <a:schemeClr val="tx1"/>
                </a:solidFill>
              </a:ln>
            </a:rPr>
            <a:t>Camera_functionality</a:t>
          </a:r>
          <a:r>
            <a:rPr lang="en-US" sz="2000" b="0" kern="1200" dirty="0">
              <a:ln>
                <a:solidFill>
                  <a:schemeClr val="tx1"/>
                </a:solidFill>
              </a:ln>
            </a:rPr>
            <a:t>/</a:t>
          </a:r>
          <a:r>
            <a:rPr lang="en-US" sz="2000" b="0" kern="1200" dirty="0" err="1">
              <a:ln>
                <a:solidFill>
                  <a:schemeClr val="tx1"/>
                </a:solidFill>
              </a:ln>
            </a:rPr>
            <a:t>police_presence</a:t>
          </a:r>
          <a:endParaRPr lang="en-US" sz="2000" b="0" kern="1200" dirty="0">
            <a:ln>
              <a:solidFill>
                <a:schemeClr val="tx1"/>
              </a:solidFill>
            </a:ln>
          </a:endParaRPr>
        </a:p>
      </dsp:txBody>
      <dsp:txXfrm>
        <a:off x="2974584" y="1523321"/>
        <a:ext cx="2174490" cy="1304694"/>
      </dsp:txXfrm>
    </dsp:sp>
    <dsp:sp modelId="{908E7969-BECA-4B3E-86FA-BDBC187026B2}">
      <dsp:nvSpPr>
        <dsp:cNvPr id="0" name=""/>
        <dsp:cNvSpPr/>
      </dsp:nvSpPr>
      <dsp:spPr>
        <a:xfrm>
          <a:off x="5366524" y="1523321"/>
          <a:ext cx="2174490" cy="1304694"/>
        </a:xfrm>
        <a:prstGeom prst="rect">
          <a:avLst/>
        </a:prstGeom>
        <a:gradFill rotWithShape="0">
          <a:gsLst>
            <a:gs pos="0">
              <a:schemeClr val="accent3">
                <a:hueOff val="0"/>
                <a:satOff val="0"/>
                <a:lumOff val="0"/>
                <a:alphaOff val="0"/>
                <a:lumMod val="110000"/>
                <a:satMod val="105000"/>
                <a:tint val="67000"/>
              </a:schemeClr>
            </a:gs>
            <a:gs pos="50000">
              <a:schemeClr val="accent3">
                <a:hueOff val="0"/>
                <a:satOff val="0"/>
                <a:lumOff val="0"/>
                <a:alphaOff val="0"/>
                <a:lumMod val="105000"/>
                <a:satMod val="103000"/>
                <a:tint val="73000"/>
              </a:schemeClr>
            </a:gs>
            <a:gs pos="100000">
              <a:schemeClr val="accent3">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b="0" kern="1200" dirty="0">
              <a:ln>
                <a:solidFill>
                  <a:schemeClr val="tx1"/>
                </a:solidFill>
              </a:ln>
            </a:rPr>
            <a:t>Number of HOV vehicles</a:t>
          </a:r>
        </a:p>
      </dsp:txBody>
      <dsp:txXfrm>
        <a:off x="5366524" y="1523321"/>
        <a:ext cx="2174490" cy="1304694"/>
      </dsp:txXfrm>
    </dsp:sp>
    <dsp:sp modelId="{36038F14-067D-4B44-8B5D-F84A73C1B8B8}">
      <dsp:nvSpPr>
        <dsp:cNvPr id="0" name=""/>
        <dsp:cNvSpPr/>
      </dsp:nvSpPr>
      <dsp:spPr>
        <a:xfrm>
          <a:off x="7758464" y="1523321"/>
          <a:ext cx="2174490" cy="1304694"/>
        </a:xfrm>
        <a:prstGeom prst="rect">
          <a:avLst/>
        </a:prstGeom>
        <a:gradFill rotWithShape="0">
          <a:gsLst>
            <a:gs pos="0">
              <a:schemeClr val="accent4">
                <a:hueOff val="0"/>
                <a:satOff val="0"/>
                <a:lumOff val="0"/>
                <a:alphaOff val="0"/>
                <a:lumMod val="110000"/>
                <a:satMod val="105000"/>
                <a:tint val="67000"/>
              </a:schemeClr>
            </a:gs>
            <a:gs pos="50000">
              <a:schemeClr val="accent4">
                <a:hueOff val="0"/>
                <a:satOff val="0"/>
                <a:lumOff val="0"/>
                <a:alphaOff val="0"/>
                <a:lumMod val="105000"/>
                <a:satMod val="103000"/>
                <a:tint val="73000"/>
              </a:schemeClr>
            </a:gs>
            <a:gs pos="100000">
              <a:schemeClr val="accent4">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b="0" kern="1200" dirty="0">
              <a:ln>
                <a:solidFill>
                  <a:schemeClr val="tx1"/>
                </a:solidFill>
              </a:ln>
            </a:rPr>
            <a:t>Number of SOV vehicles</a:t>
          </a:r>
        </a:p>
      </dsp:txBody>
      <dsp:txXfrm>
        <a:off x="7758464" y="1523321"/>
        <a:ext cx="2174490" cy="1304694"/>
      </dsp:txXfrm>
    </dsp:sp>
    <dsp:sp modelId="{98A01CA1-5EDB-49B4-BDCD-43B755BEBA7B}">
      <dsp:nvSpPr>
        <dsp:cNvPr id="0" name=""/>
        <dsp:cNvSpPr/>
      </dsp:nvSpPr>
      <dsp:spPr>
        <a:xfrm>
          <a:off x="4170554" y="3045465"/>
          <a:ext cx="2174490" cy="1304694"/>
        </a:xfrm>
        <a:prstGeom prst="rect">
          <a:avLst/>
        </a:prstGeom>
        <a:gradFill rotWithShape="0">
          <a:gsLst>
            <a:gs pos="0">
              <a:schemeClr val="accent5">
                <a:hueOff val="0"/>
                <a:satOff val="0"/>
                <a:lumOff val="0"/>
                <a:alphaOff val="0"/>
                <a:lumMod val="110000"/>
                <a:satMod val="105000"/>
                <a:tint val="67000"/>
              </a:schemeClr>
            </a:gs>
            <a:gs pos="50000">
              <a:schemeClr val="accent5">
                <a:hueOff val="0"/>
                <a:satOff val="0"/>
                <a:lumOff val="0"/>
                <a:alphaOff val="0"/>
                <a:lumMod val="105000"/>
                <a:satMod val="103000"/>
                <a:tint val="73000"/>
              </a:schemeClr>
            </a:gs>
            <a:gs pos="100000">
              <a:schemeClr val="accent5">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b="0" kern="1200">
              <a:ln>
                <a:solidFill>
                  <a:schemeClr val="tx1"/>
                </a:solidFill>
              </a:ln>
            </a:rPr>
            <a:t>Speed </a:t>
          </a:r>
        </a:p>
      </dsp:txBody>
      <dsp:txXfrm>
        <a:off x="4170554" y="3045465"/>
        <a:ext cx="2174490" cy="1304694"/>
      </dsp:txXfrm>
    </dsp:sp>
  </dsp:spTree>
</dsp:drawing>
</file>

<file path=ppt/diagrams/drawing4.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2A3CAB88-540C-4911-AE50-F0FF9021B1AB}">
      <dsp:nvSpPr>
        <dsp:cNvPr id="0" name=""/>
        <dsp:cNvSpPr/>
      </dsp:nvSpPr>
      <dsp:spPr>
        <a:xfrm>
          <a:off x="0" y="0"/>
          <a:ext cx="6217920" cy="1357411"/>
        </a:xfrm>
        <a:prstGeom prst="roundRect">
          <a:avLst>
            <a:gd name="adj" fmla="val 10000"/>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en-US" sz="2000" kern="1200"/>
            <a:t>At any given time of day, the number of fuel-efficient/hybrid SOV vehicles is 20% of the actual number of SOV vehicles in the HOV lane.</a:t>
          </a:r>
        </a:p>
      </dsp:txBody>
      <dsp:txXfrm>
        <a:off x="0" y="0"/>
        <a:ext cx="4832681" cy="1357411"/>
      </dsp:txXfrm>
    </dsp:sp>
    <dsp:sp modelId="{BC74DCB8-757A-4BD9-834C-1D67C00C713D}">
      <dsp:nvSpPr>
        <dsp:cNvPr id="0" name=""/>
        <dsp:cNvSpPr/>
      </dsp:nvSpPr>
      <dsp:spPr>
        <a:xfrm>
          <a:off x="548639" y="1583647"/>
          <a:ext cx="6217920" cy="1357411"/>
        </a:xfrm>
        <a:prstGeom prst="roundRect">
          <a:avLst>
            <a:gd name="adj" fmla="val 10000"/>
          </a:avLst>
        </a:prstGeom>
        <a:solidFill>
          <a:schemeClr val="accent2">
            <a:hueOff val="-727682"/>
            <a:satOff val="-41964"/>
            <a:lumOff val="4314"/>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en-US" sz="2000" kern="1200"/>
            <a:t>Out of the total number of fuel-efficient/hybrid SOV vehicles, 70% are registered to drive in the HOV lane.</a:t>
          </a:r>
        </a:p>
      </dsp:txBody>
      <dsp:txXfrm>
        <a:off x="548639" y="1583647"/>
        <a:ext cx="4786962" cy="1357411"/>
      </dsp:txXfrm>
    </dsp:sp>
    <dsp:sp modelId="{932A422A-B3E1-4DCC-A44E-02E03A42C43D}">
      <dsp:nvSpPr>
        <dsp:cNvPr id="0" name=""/>
        <dsp:cNvSpPr/>
      </dsp:nvSpPr>
      <dsp:spPr>
        <a:xfrm>
          <a:off x="1097279" y="3167294"/>
          <a:ext cx="6217920" cy="1357411"/>
        </a:xfrm>
        <a:prstGeom prst="roundRect">
          <a:avLst>
            <a:gd name="adj" fmla="val 10000"/>
          </a:avLst>
        </a:prstGeom>
        <a:solidFill>
          <a:schemeClr val="accent2">
            <a:hueOff val="-1455363"/>
            <a:satOff val="-83928"/>
            <a:lumOff val="8628"/>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en-US" sz="2000" kern="1200"/>
            <a:t>The fine amount that an SOV vehicle is required to pay when it enters the HOV lane is $450.</a:t>
          </a:r>
        </a:p>
      </dsp:txBody>
      <dsp:txXfrm>
        <a:off x="1097279" y="3167294"/>
        <a:ext cx="4786962" cy="1357411"/>
      </dsp:txXfrm>
    </dsp:sp>
    <dsp:sp modelId="{CB6F3522-62C1-42D2-9033-FFCA1ACA5D0B}">
      <dsp:nvSpPr>
        <dsp:cNvPr id="0" name=""/>
        <dsp:cNvSpPr/>
      </dsp:nvSpPr>
      <dsp:spPr>
        <a:xfrm>
          <a:off x="5335602" y="1029370"/>
          <a:ext cx="882317" cy="882317"/>
        </a:xfrm>
        <a:prstGeom prst="downArrow">
          <a:avLst>
            <a:gd name="adj1" fmla="val 55000"/>
            <a:gd name="adj2" fmla="val 45000"/>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ctr" defTabSz="1600200">
            <a:lnSpc>
              <a:spcPct val="90000"/>
            </a:lnSpc>
            <a:spcBef>
              <a:spcPct val="0"/>
            </a:spcBef>
            <a:spcAft>
              <a:spcPct val="35000"/>
            </a:spcAft>
          </a:pPr>
          <a:endParaRPr lang="en-US" sz="3600" kern="1200"/>
        </a:p>
      </dsp:txBody>
      <dsp:txXfrm>
        <a:off x="5335602" y="1029370"/>
        <a:ext cx="882317" cy="882317"/>
      </dsp:txXfrm>
    </dsp:sp>
    <dsp:sp modelId="{0742FAD2-C913-4DC8-8D26-337FBC338AB0}">
      <dsp:nvSpPr>
        <dsp:cNvPr id="0" name=""/>
        <dsp:cNvSpPr/>
      </dsp:nvSpPr>
      <dsp:spPr>
        <a:xfrm>
          <a:off x="5884242" y="2603968"/>
          <a:ext cx="882317" cy="882317"/>
        </a:xfrm>
        <a:prstGeom prst="downArrow">
          <a:avLst>
            <a:gd name="adj1" fmla="val 55000"/>
            <a:gd name="adj2" fmla="val 45000"/>
          </a:avLst>
        </a:prstGeom>
        <a:solidFill>
          <a:schemeClr val="accent2">
            <a:tint val="40000"/>
            <a:alpha val="90000"/>
            <a:hueOff val="-849226"/>
            <a:satOff val="-75346"/>
            <a:lumOff val="-769"/>
            <a:alphaOff val="0"/>
          </a:schemeClr>
        </a:solidFill>
        <a:ln w="12700" cap="flat" cmpd="sng" algn="ctr">
          <a:solidFill>
            <a:schemeClr val="accent2">
              <a:tint val="40000"/>
              <a:alpha val="90000"/>
              <a:hueOff val="-849226"/>
              <a:satOff val="-75346"/>
              <a:lumOff val="-76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ctr" defTabSz="1600200">
            <a:lnSpc>
              <a:spcPct val="90000"/>
            </a:lnSpc>
            <a:spcBef>
              <a:spcPct val="0"/>
            </a:spcBef>
            <a:spcAft>
              <a:spcPct val="35000"/>
            </a:spcAft>
          </a:pPr>
          <a:endParaRPr lang="en-US" sz="3600" kern="1200"/>
        </a:p>
      </dsp:txBody>
      <dsp:txXfrm>
        <a:off x="5884242" y="2603968"/>
        <a:ext cx="882317" cy="882317"/>
      </dsp:txXfrm>
    </dsp:sp>
  </dsp:spTree>
</dsp:drawing>
</file>

<file path=ppt/diagrams/drawing5.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D75291B1-34D3-4D4E-9F81-7B09922A7E69}">
      <dsp:nvSpPr>
        <dsp:cNvPr id="0" name=""/>
        <dsp:cNvSpPr/>
      </dsp:nvSpPr>
      <dsp:spPr>
        <a:xfrm>
          <a:off x="1283" y="246390"/>
          <a:ext cx="4505585" cy="2861046"/>
        </a:xfrm>
        <a:prstGeom prst="roundRect">
          <a:avLst>
            <a:gd name="adj" fmla="val 1000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99354118-E66E-4432-8A2B-A7E548F6B818}">
      <dsp:nvSpPr>
        <dsp:cNvPr id="0" name=""/>
        <dsp:cNvSpPr/>
      </dsp:nvSpPr>
      <dsp:spPr>
        <a:xfrm>
          <a:off x="501904" y="721979"/>
          <a:ext cx="4505585" cy="2861046"/>
        </a:xfrm>
        <a:prstGeom prst="roundRect">
          <a:avLst>
            <a:gd name="adj" fmla="val 10000"/>
          </a:avLst>
        </a:prstGeom>
        <a:solidFill>
          <a:schemeClr val="lt1">
            <a:alpha val="90000"/>
            <a:hueOff val="0"/>
            <a:satOff val="0"/>
            <a:lumOff val="0"/>
            <a:alphaOff val="0"/>
          </a:schemeClr>
        </a:solidFill>
        <a:ln w="635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US" sz="2600" kern="1200" dirty="0"/>
            <a:t>We are creating our own dataset as we couldn’t get a perfect one for our simulation. We have taken random variables based on online statistics to create the dataset</a:t>
          </a:r>
        </a:p>
      </dsp:txBody>
      <dsp:txXfrm>
        <a:off x="501904" y="721979"/>
        <a:ext cx="4505585" cy="2861046"/>
      </dsp:txXfrm>
    </dsp:sp>
    <dsp:sp modelId="{7D378EA8-C72B-4E3E-9027-F7F2C7E37499}">
      <dsp:nvSpPr>
        <dsp:cNvPr id="0" name=""/>
        <dsp:cNvSpPr/>
      </dsp:nvSpPr>
      <dsp:spPr>
        <a:xfrm>
          <a:off x="5508110" y="246390"/>
          <a:ext cx="4505585" cy="2861046"/>
        </a:xfrm>
        <a:prstGeom prst="roundRect">
          <a:avLst>
            <a:gd name="adj" fmla="val 1000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FE6880F8-80B8-489E-8858-0ABEB6A9670C}">
      <dsp:nvSpPr>
        <dsp:cNvPr id="0" name=""/>
        <dsp:cNvSpPr/>
      </dsp:nvSpPr>
      <dsp:spPr>
        <a:xfrm>
          <a:off x="6008730" y="721979"/>
          <a:ext cx="4505585" cy="2861046"/>
        </a:xfrm>
        <a:prstGeom prst="roundRect">
          <a:avLst>
            <a:gd name="adj" fmla="val 10000"/>
          </a:avLst>
        </a:prstGeom>
        <a:solidFill>
          <a:schemeClr val="lt1">
            <a:alpha val="90000"/>
            <a:hueOff val="0"/>
            <a:satOff val="0"/>
            <a:lumOff val="0"/>
            <a:alphaOff val="0"/>
          </a:schemeClr>
        </a:solidFill>
        <a:ln w="635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US" sz="2600" kern="1200" dirty="0"/>
            <a:t>We are creating our own dataset as we couldn’t get a perfect one for our simulation. </a:t>
          </a:r>
          <a:r>
            <a:rPr lang="en-US" sz="2600" kern="1200" dirty="0" smtClean="0"/>
            <a:t>Use of random </a:t>
          </a:r>
          <a:r>
            <a:rPr lang="en-US" sz="2600" kern="1200" dirty="0"/>
            <a:t>variables based on online statistics to create the </a:t>
          </a:r>
          <a:r>
            <a:rPr lang="en-US" sz="2600" kern="1200" dirty="0" smtClean="0"/>
            <a:t>dataset.</a:t>
          </a:r>
          <a:endParaRPr lang="en-US" sz="2600" kern="1200" dirty="0"/>
        </a:p>
      </dsp:txBody>
      <dsp:txXfrm>
        <a:off x="6008730" y="721979"/>
        <a:ext cx="4505585" cy="2861046"/>
      </dsp:txXfrm>
    </dsp:sp>
  </dsp:spTree>
</dsp:drawing>
</file>

<file path=ppt/diagrams/drawing6.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D75291B1-34D3-4D4E-9F81-7B09922A7E69}">
      <dsp:nvSpPr>
        <dsp:cNvPr id="0" name=""/>
        <dsp:cNvSpPr/>
      </dsp:nvSpPr>
      <dsp:spPr>
        <a:xfrm>
          <a:off x="56386" y="261439"/>
          <a:ext cx="4505585" cy="2861046"/>
        </a:xfrm>
        <a:prstGeom prst="roundRect">
          <a:avLst>
            <a:gd name="adj" fmla="val 1000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99354118-E66E-4432-8A2B-A7E548F6B818}">
      <dsp:nvSpPr>
        <dsp:cNvPr id="0" name=""/>
        <dsp:cNvSpPr/>
      </dsp:nvSpPr>
      <dsp:spPr>
        <a:xfrm>
          <a:off x="557007" y="737029"/>
          <a:ext cx="4505585" cy="2861046"/>
        </a:xfrm>
        <a:prstGeom prst="roundRect">
          <a:avLst>
            <a:gd name="adj" fmla="val 10000"/>
          </a:avLst>
        </a:prstGeom>
        <a:blipFill rotWithShape="0">
          <a:blip xmlns:r="http://schemas.openxmlformats.org/officeDocument/2006/relationships" r:embed="rId1"/>
          <a:srcRect/>
          <a:stretch>
            <a:fillRect l="-17000" r="-17000"/>
          </a:stretch>
        </a:blipFill>
        <a:ln w="635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60020" tIns="160020" rIns="160020" bIns="160020" numCol="1" spcCol="1270" anchor="ctr" anchorCtr="0">
          <a:noAutofit/>
        </a:bodyPr>
        <a:lstStyle/>
        <a:p>
          <a:pPr lvl="0" algn="ctr" defTabSz="1866900">
            <a:lnSpc>
              <a:spcPct val="90000"/>
            </a:lnSpc>
            <a:spcBef>
              <a:spcPct val="0"/>
            </a:spcBef>
            <a:spcAft>
              <a:spcPct val="35000"/>
            </a:spcAft>
          </a:pPr>
          <a:endParaRPr lang="en-US" sz="4200" kern="1200" dirty="0"/>
        </a:p>
      </dsp:txBody>
      <dsp:txXfrm>
        <a:off x="557007" y="737029"/>
        <a:ext cx="4505585" cy="2861046"/>
      </dsp:txXfrm>
    </dsp:sp>
    <dsp:sp modelId="{7D378EA8-C72B-4E3E-9027-F7F2C7E37499}">
      <dsp:nvSpPr>
        <dsp:cNvPr id="0" name=""/>
        <dsp:cNvSpPr/>
      </dsp:nvSpPr>
      <dsp:spPr>
        <a:xfrm>
          <a:off x="5508110" y="246390"/>
          <a:ext cx="4505585" cy="2861046"/>
        </a:xfrm>
        <a:prstGeom prst="roundRect">
          <a:avLst>
            <a:gd name="adj" fmla="val 1000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FE6880F8-80B8-489E-8858-0ABEB6A9670C}">
      <dsp:nvSpPr>
        <dsp:cNvPr id="0" name=""/>
        <dsp:cNvSpPr/>
      </dsp:nvSpPr>
      <dsp:spPr>
        <a:xfrm>
          <a:off x="6008730" y="721979"/>
          <a:ext cx="4505585" cy="2861046"/>
        </a:xfrm>
        <a:prstGeom prst="roundRect">
          <a:avLst>
            <a:gd name="adj" fmla="val 10000"/>
          </a:avLst>
        </a:prstGeom>
        <a:solidFill>
          <a:schemeClr val="lt1">
            <a:alpha val="90000"/>
            <a:hueOff val="0"/>
            <a:satOff val="0"/>
            <a:lumOff val="0"/>
            <a:alphaOff val="0"/>
          </a:schemeClr>
        </a:solidFill>
        <a:ln w="635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60020" tIns="160020" rIns="160020" bIns="160020" numCol="1" spcCol="1270" anchor="ctr" anchorCtr="0">
          <a:noAutofit/>
        </a:bodyPr>
        <a:lstStyle/>
        <a:p>
          <a:pPr lvl="0" algn="ctr" defTabSz="1866900">
            <a:lnSpc>
              <a:spcPct val="90000"/>
            </a:lnSpc>
            <a:spcBef>
              <a:spcPct val="0"/>
            </a:spcBef>
            <a:spcAft>
              <a:spcPct val="35000"/>
            </a:spcAft>
          </a:pPr>
          <a:r>
            <a:rPr lang="en-US" sz="4200" kern="1200" dirty="0"/>
            <a:t>Calculate fines for different states based on their laws</a:t>
          </a:r>
        </a:p>
      </dsp:txBody>
      <dsp:txXfrm>
        <a:off x="6008730" y="721979"/>
        <a:ext cx="4505585" cy="2861046"/>
      </dsp:txXfrm>
    </dsp:sp>
  </dsp:spTree>
</dsp:drawing>
</file>

<file path=ppt/diagrams/drawing7.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D75291B1-34D3-4D4E-9F81-7B09922A7E69}">
      <dsp:nvSpPr>
        <dsp:cNvPr id="0" name=""/>
        <dsp:cNvSpPr/>
      </dsp:nvSpPr>
      <dsp:spPr>
        <a:xfrm>
          <a:off x="56386" y="261439"/>
          <a:ext cx="4505585" cy="2861046"/>
        </a:xfrm>
        <a:prstGeom prst="roundRect">
          <a:avLst>
            <a:gd name="adj" fmla="val 1000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99354118-E66E-4432-8A2B-A7E548F6B818}">
      <dsp:nvSpPr>
        <dsp:cNvPr id="0" name=""/>
        <dsp:cNvSpPr/>
      </dsp:nvSpPr>
      <dsp:spPr>
        <a:xfrm>
          <a:off x="557007" y="737029"/>
          <a:ext cx="4505585" cy="2861046"/>
        </a:xfrm>
        <a:prstGeom prst="roundRect">
          <a:avLst>
            <a:gd name="adj" fmla="val 10000"/>
          </a:avLst>
        </a:prstGeom>
        <a:blipFill rotWithShape="0">
          <a:blip xmlns:r="http://schemas.openxmlformats.org/officeDocument/2006/relationships" r:embed="rId1"/>
          <a:srcRect/>
          <a:stretch>
            <a:fillRect l="-17000" r="-17000"/>
          </a:stretch>
        </a:blipFill>
        <a:ln w="635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29540" tIns="129540" rIns="129540" bIns="129540" numCol="1" spcCol="1270" anchor="ctr" anchorCtr="0">
          <a:noAutofit/>
        </a:bodyPr>
        <a:lstStyle/>
        <a:p>
          <a:pPr lvl="0" algn="ctr" defTabSz="1511300">
            <a:lnSpc>
              <a:spcPct val="90000"/>
            </a:lnSpc>
            <a:spcBef>
              <a:spcPct val="0"/>
            </a:spcBef>
            <a:spcAft>
              <a:spcPct val="35000"/>
            </a:spcAft>
          </a:pPr>
          <a:endParaRPr lang="en-US" sz="3400" kern="1200" dirty="0"/>
        </a:p>
      </dsp:txBody>
      <dsp:txXfrm>
        <a:off x="557007" y="737029"/>
        <a:ext cx="4505585" cy="2861046"/>
      </dsp:txXfrm>
    </dsp:sp>
    <dsp:sp modelId="{7D378EA8-C72B-4E3E-9027-F7F2C7E37499}">
      <dsp:nvSpPr>
        <dsp:cNvPr id="0" name=""/>
        <dsp:cNvSpPr/>
      </dsp:nvSpPr>
      <dsp:spPr>
        <a:xfrm>
          <a:off x="5508110" y="246390"/>
          <a:ext cx="4505585" cy="2861046"/>
        </a:xfrm>
        <a:prstGeom prst="roundRect">
          <a:avLst>
            <a:gd name="adj" fmla="val 1000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FE6880F8-80B8-489E-8858-0ABEB6A9670C}">
      <dsp:nvSpPr>
        <dsp:cNvPr id="0" name=""/>
        <dsp:cNvSpPr/>
      </dsp:nvSpPr>
      <dsp:spPr>
        <a:xfrm>
          <a:off x="6008730" y="721979"/>
          <a:ext cx="4505585" cy="2861046"/>
        </a:xfrm>
        <a:prstGeom prst="roundRect">
          <a:avLst>
            <a:gd name="adj" fmla="val 10000"/>
          </a:avLst>
        </a:prstGeom>
        <a:solidFill>
          <a:schemeClr val="lt1">
            <a:alpha val="90000"/>
            <a:hueOff val="0"/>
            <a:satOff val="0"/>
            <a:lumOff val="0"/>
            <a:alphaOff val="0"/>
          </a:schemeClr>
        </a:solidFill>
        <a:ln w="635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29540" tIns="129540" rIns="129540" bIns="129540" numCol="1" spcCol="1270" anchor="ctr" anchorCtr="0">
          <a:noAutofit/>
        </a:bodyPr>
        <a:lstStyle/>
        <a:p>
          <a:pPr lvl="0" algn="ctr" defTabSz="1511300">
            <a:lnSpc>
              <a:spcPct val="90000"/>
            </a:lnSpc>
            <a:spcBef>
              <a:spcPct val="0"/>
            </a:spcBef>
            <a:spcAft>
              <a:spcPct val="35000"/>
            </a:spcAft>
          </a:pPr>
          <a:r>
            <a:rPr lang="en-US" sz="3400" kern="1200" dirty="0" smtClean="0"/>
            <a:t>Finding out passengers </a:t>
          </a:r>
          <a:r>
            <a:rPr lang="en-US" sz="3400" kern="1200" dirty="0"/>
            <a:t>who use dummies in their passenger seats to get away with fines</a:t>
          </a:r>
        </a:p>
      </dsp:txBody>
      <dsp:txXfrm>
        <a:off x="6008730" y="721979"/>
        <a:ext cx="4505585" cy="2861046"/>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default#1">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5.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AFD3A5B-1B8E-4BFA-BC7E-C7C631D5516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 xmlns:a16="http://schemas.microsoft.com/office/drawing/2014/main" id="{33396CB6-6FBD-4C3C-B634-E84D45E3587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 xmlns:a16="http://schemas.microsoft.com/office/drawing/2014/main" id="{CA362A9E-A8A9-4CC7-B2A3-20DE297372D2}"/>
              </a:ext>
            </a:extLst>
          </p:cNvPr>
          <p:cNvSpPr>
            <a:spLocks noGrp="1"/>
          </p:cNvSpPr>
          <p:nvPr>
            <p:ph type="dt" sz="half" idx="10"/>
          </p:nvPr>
        </p:nvSpPr>
        <p:spPr/>
        <p:txBody>
          <a:bodyPr/>
          <a:lstStyle/>
          <a:p>
            <a:fld id="{AF518E11-4AA0-4B39-A148-1CD0A5E74BEF}" type="datetimeFigureOut">
              <a:rPr lang="en-US" smtClean="0"/>
              <a:pPr/>
              <a:t>12/6/2018</a:t>
            </a:fld>
            <a:endParaRPr lang="en-US"/>
          </a:p>
        </p:txBody>
      </p:sp>
      <p:sp>
        <p:nvSpPr>
          <p:cNvPr id="5" name="Footer Placeholder 4">
            <a:extLst>
              <a:ext uri="{FF2B5EF4-FFF2-40B4-BE49-F238E27FC236}">
                <a16:creationId xmlns="" xmlns:a16="http://schemas.microsoft.com/office/drawing/2014/main" id="{FDA43E81-6DC2-4918-A327-26E4EB67F40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A370B872-2DDE-4A7C-95C5-D659026A369A}"/>
              </a:ext>
            </a:extLst>
          </p:cNvPr>
          <p:cNvSpPr>
            <a:spLocks noGrp="1"/>
          </p:cNvSpPr>
          <p:nvPr>
            <p:ph type="sldNum" sz="quarter" idx="12"/>
          </p:nvPr>
        </p:nvSpPr>
        <p:spPr/>
        <p:txBody>
          <a:bodyPr/>
          <a:lstStyle/>
          <a:p>
            <a:fld id="{57EF67F4-0990-4AA9-8BCC-43AE3F45F155}" type="slidenum">
              <a:rPr lang="en-US" smtClean="0"/>
              <a:pPr/>
              <a:t>‹#›</a:t>
            </a:fld>
            <a:endParaRPr lang="en-US"/>
          </a:p>
        </p:txBody>
      </p:sp>
    </p:spTree>
    <p:extLst>
      <p:ext uri="{BB962C8B-B14F-4D97-AF65-F5344CB8AC3E}">
        <p14:creationId xmlns="" xmlns:p14="http://schemas.microsoft.com/office/powerpoint/2010/main" val="39241823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4F78017-A62C-4CDD-A607-F1F44289968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 xmlns:a16="http://schemas.microsoft.com/office/drawing/2014/main" id="{E0E22984-F874-473C-B65C-DAD4432EFA01}"/>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BF20842C-E415-4471-9BF1-7B50807B0B65}"/>
              </a:ext>
            </a:extLst>
          </p:cNvPr>
          <p:cNvSpPr>
            <a:spLocks noGrp="1"/>
          </p:cNvSpPr>
          <p:nvPr>
            <p:ph type="dt" sz="half" idx="10"/>
          </p:nvPr>
        </p:nvSpPr>
        <p:spPr/>
        <p:txBody>
          <a:bodyPr/>
          <a:lstStyle/>
          <a:p>
            <a:fld id="{AF518E11-4AA0-4B39-A148-1CD0A5E74BEF}" type="datetimeFigureOut">
              <a:rPr lang="en-US" smtClean="0"/>
              <a:pPr/>
              <a:t>12/6/2018</a:t>
            </a:fld>
            <a:endParaRPr lang="en-US"/>
          </a:p>
        </p:txBody>
      </p:sp>
      <p:sp>
        <p:nvSpPr>
          <p:cNvPr id="5" name="Footer Placeholder 4">
            <a:extLst>
              <a:ext uri="{FF2B5EF4-FFF2-40B4-BE49-F238E27FC236}">
                <a16:creationId xmlns="" xmlns:a16="http://schemas.microsoft.com/office/drawing/2014/main" id="{9133E148-974C-46CA-8927-989F34FDCF4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2A2DA2E0-E239-4EB6-9473-818E11538925}"/>
              </a:ext>
            </a:extLst>
          </p:cNvPr>
          <p:cNvSpPr>
            <a:spLocks noGrp="1"/>
          </p:cNvSpPr>
          <p:nvPr>
            <p:ph type="sldNum" sz="quarter" idx="12"/>
          </p:nvPr>
        </p:nvSpPr>
        <p:spPr/>
        <p:txBody>
          <a:bodyPr/>
          <a:lstStyle/>
          <a:p>
            <a:fld id="{57EF67F4-0990-4AA9-8BCC-43AE3F45F155}" type="slidenum">
              <a:rPr lang="en-US" smtClean="0"/>
              <a:pPr/>
              <a:t>‹#›</a:t>
            </a:fld>
            <a:endParaRPr lang="en-US"/>
          </a:p>
        </p:txBody>
      </p:sp>
    </p:spTree>
    <p:extLst>
      <p:ext uri="{BB962C8B-B14F-4D97-AF65-F5344CB8AC3E}">
        <p14:creationId xmlns="" xmlns:p14="http://schemas.microsoft.com/office/powerpoint/2010/main" val="23874814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 xmlns:a16="http://schemas.microsoft.com/office/drawing/2014/main" id="{AD57AC46-2555-4A38-97FF-AB02178F6C2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 xmlns:a16="http://schemas.microsoft.com/office/drawing/2014/main" id="{80837188-A00A-4070-A5E4-0F0B0E31B896}"/>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41995A64-434B-4618-AEB6-CE32BCE6C4EC}"/>
              </a:ext>
            </a:extLst>
          </p:cNvPr>
          <p:cNvSpPr>
            <a:spLocks noGrp="1"/>
          </p:cNvSpPr>
          <p:nvPr>
            <p:ph type="dt" sz="half" idx="10"/>
          </p:nvPr>
        </p:nvSpPr>
        <p:spPr/>
        <p:txBody>
          <a:bodyPr/>
          <a:lstStyle/>
          <a:p>
            <a:fld id="{AF518E11-4AA0-4B39-A148-1CD0A5E74BEF}" type="datetimeFigureOut">
              <a:rPr lang="en-US" smtClean="0"/>
              <a:pPr/>
              <a:t>12/6/2018</a:t>
            </a:fld>
            <a:endParaRPr lang="en-US"/>
          </a:p>
        </p:txBody>
      </p:sp>
      <p:sp>
        <p:nvSpPr>
          <p:cNvPr id="5" name="Footer Placeholder 4">
            <a:extLst>
              <a:ext uri="{FF2B5EF4-FFF2-40B4-BE49-F238E27FC236}">
                <a16:creationId xmlns="" xmlns:a16="http://schemas.microsoft.com/office/drawing/2014/main" id="{745A3AB3-5A39-40D9-A874-EF87BD2F064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441F971F-42BB-4003-848B-1EA6FD2B3EE2}"/>
              </a:ext>
            </a:extLst>
          </p:cNvPr>
          <p:cNvSpPr>
            <a:spLocks noGrp="1"/>
          </p:cNvSpPr>
          <p:nvPr>
            <p:ph type="sldNum" sz="quarter" idx="12"/>
          </p:nvPr>
        </p:nvSpPr>
        <p:spPr/>
        <p:txBody>
          <a:bodyPr/>
          <a:lstStyle/>
          <a:p>
            <a:fld id="{57EF67F4-0990-4AA9-8BCC-43AE3F45F155}" type="slidenum">
              <a:rPr lang="en-US" smtClean="0"/>
              <a:pPr/>
              <a:t>‹#›</a:t>
            </a:fld>
            <a:endParaRPr lang="en-US"/>
          </a:p>
        </p:txBody>
      </p:sp>
    </p:spTree>
    <p:extLst>
      <p:ext uri="{BB962C8B-B14F-4D97-AF65-F5344CB8AC3E}">
        <p14:creationId xmlns="" xmlns:p14="http://schemas.microsoft.com/office/powerpoint/2010/main" val="25662483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E317FF0-955B-484B-802A-779126523CE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E2582FAA-5392-47D6-AD8A-01FB92230559}"/>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63DCA51E-041C-42B4-BC2A-2808B96D1032}"/>
              </a:ext>
            </a:extLst>
          </p:cNvPr>
          <p:cNvSpPr>
            <a:spLocks noGrp="1"/>
          </p:cNvSpPr>
          <p:nvPr>
            <p:ph type="dt" sz="half" idx="10"/>
          </p:nvPr>
        </p:nvSpPr>
        <p:spPr/>
        <p:txBody>
          <a:bodyPr/>
          <a:lstStyle/>
          <a:p>
            <a:fld id="{AF518E11-4AA0-4B39-A148-1CD0A5E74BEF}" type="datetimeFigureOut">
              <a:rPr lang="en-US" smtClean="0"/>
              <a:pPr/>
              <a:t>12/6/2018</a:t>
            </a:fld>
            <a:endParaRPr lang="en-US"/>
          </a:p>
        </p:txBody>
      </p:sp>
      <p:sp>
        <p:nvSpPr>
          <p:cNvPr id="5" name="Footer Placeholder 4">
            <a:extLst>
              <a:ext uri="{FF2B5EF4-FFF2-40B4-BE49-F238E27FC236}">
                <a16:creationId xmlns="" xmlns:a16="http://schemas.microsoft.com/office/drawing/2014/main" id="{BC98E403-95F6-475F-9CA4-3DAB167107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3823731F-24AA-443A-84A5-A6BC19348E33}"/>
              </a:ext>
            </a:extLst>
          </p:cNvPr>
          <p:cNvSpPr>
            <a:spLocks noGrp="1"/>
          </p:cNvSpPr>
          <p:nvPr>
            <p:ph type="sldNum" sz="quarter" idx="12"/>
          </p:nvPr>
        </p:nvSpPr>
        <p:spPr/>
        <p:txBody>
          <a:bodyPr/>
          <a:lstStyle/>
          <a:p>
            <a:fld id="{57EF67F4-0990-4AA9-8BCC-43AE3F45F155}" type="slidenum">
              <a:rPr lang="en-US" smtClean="0"/>
              <a:pPr/>
              <a:t>‹#›</a:t>
            </a:fld>
            <a:endParaRPr lang="en-US"/>
          </a:p>
        </p:txBody>
      </p:sp>
    </p:spTree>
    <p:extLst>
      <p:ext uri="{BB962C8B-B14F-4D97-AF65-F5344CB8AC3E}">
        <p14:creationId xmlns="" xmlns:p14="http://schemas.microsoft.com/office/powerpoint/2010/main" val="2653586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46EB6DA-79C9-4648-9535-F0914D5A376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 xmlns:a16="http://schemas.microsoft.com/office/drawing/2014/main" id="{E4C3DFFC-CC67-46D6-B8B8-EA4E1095210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 xmlns:a16="http://schemas.microsoft.com/office/drawing/2014/main" id="{37CB7413-273B-4BF3-A02D-50E7E2C87475}"/>
              </a:ext>
            </a:extLst>
          </p:cNvPr>
          <p:cNvSpPr>
            <a:spLocks noGrp="1"/>
          </p:cNvSpPr>
          <p:nvPr>
            <p:ph type="dt" sz="half" idx="10"/>
          </p:nvPr>
        </p:nvSpPr>
        <p:spPr/>
        <p:txBody>
          <a:bodyPr/>
          <a:lstStyle/>
          <a:p>
            <a:fld id="{AF518E11-4AA0-4B39-A148-1CD0A5E74BEF}" type="datetimeFigureOut">
              <a:rPr lang="en-US" smtClean="0"/>
              <a:pPr/>
              <a:t>12/6/2018</a:t>
            </a:fld>
            <a:endParaRPr lang="en-US"/>
          </a:p>
        </p:txBody>
      </p:sp>
      <p:sp>
        <p:nvSpPr>
          <p:cNvPr id="5" name="Footer Placeholder 4">
            <a:extLst>
              <a:ext uri="{FF2B5EF4-FFF2-40B4-BE49-F238E27FC236}">
                <a16:creationId xmlns="" xmlns:a16="http://schemas.microsoft.com/office/drawing/2014/main" id="{795B9D9C-4D63-48E2-A05B-314011B9E6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7477B1F7-CF41-416F-9AC0-195075C576D7}"/>
              </a:ext>
            </a:extLst>
          </p:cNvPr>
          <p:cNvSpPr>
            <a:spLocks noGrp="1"/>
          </p:cNvSpPr>
          <p:nvPr>
            <p:ph type="sldNum" sz="quarter" idx="12"/>
          </p:nvPr>
        </p:nvSpPr>
        <p:spPr/>
        <p:txBody>
          <a:bodyPr/>
          <a:lstStyle/>
          <a:p>
            <a:fld id="{57EF67F4-0990-4AA9-8BCC-43AE3F45F155}" type="slidenum">
              <a:rPr lang="en-US" smtClean="0"/>
              <a:pPr/>
              <a:t>‹#›</a:t>
            </a:fld>
            <a:endParaRPr lang="en-US"/>
          </a:p>
        </p:txBody>
      </p:sp>
    </p:spTree>
    <p:extLst>
      <p:ext uri="{BB962C8B-B14F-4D97-AF65-F5344CB8AC3E}">
        <p14:creationId xmlns="" xmlns:p14="http://schemas.microsoft.com/office/powerpoint/2010/main" val="35317213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80C0C25-A66D-449B-9658-3612D592570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E64BF3AB-53C1-4188-92C7-4E732FEE606F}"/>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 xmlns:a16="http://schemas.microsoft.com/office/drawing/2014/main" id="{DCF26B25-1AA5-4E9F-BA3C-BF68B17E83AB}"/>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 xmlns:a16="http://schemas.microsoft.com/office/drawing/2014/main" id="{B848F274-EC8A-4533-947D-5401D6C5195B}"/>
              </a:ext>
            </a:extLst>
          </p:cNvPr>
          <p:cNvSpPr>
            <a:spLocks noGrp="1"/>
          </p:cNvSpPr>
          <p:nvPr>
            <p:ph type="dt" sz="half" idx="10"/>
          </p:nvPr>
        </p:nvSpPr>
        <p:spPr/>
        <p:txBody>
          <a:bodyPr/>
          <a:lstStyle/>
          <a:p>
            <a:fld id="{AF518E11-4AA0-4B39-A148-1CD0A5E74BEF}" type="datetimeFigureOut">
              <a:rPr lang="en-US" smtClean="0"/>
              <a:pPr/>
              <a:t>12/6/2018</a:t>
            </a:fld>
            <a:endParaRPr lang="en-US"/>
          </a:p>
        </p:txBody>
      </p:sp>
      <p:sp>
        <p:nvSpPr>
          <p:cNvPr id="6" name="Footer Placeholder 5">
            <a:extLst>
              <a:ext uri="{FF2B5EF4-FFF2-40B4-BE49-F238E27FC236}">
                <a16:creationId xmlns="" xmlns:a16="http://schemas.microsoft.com/office/drawing/2014/main" id="{EE2A759C-EAB4-48AF-8310-799CFFAD283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 xmlns:a16="http://schemas.microsoft.com/office/drawing/2014/main" id="{DDDD3428-6F43-4534-944A-1A477E8D0C7E}"/>
              </a:ext>
            </a:extLst>
          </p:cNvPr>
          <p:cNvSpPr>
            <a:spLocks noGrp="1"/>
          </p:cNvSpPr>
          <p:nvPr>
            <p:ph type="sldNum" sz="quarter" idx="12"/>
          </p:nvPr>
        </p:nvSpPr>
        <p:spPr/>
        <p:txBody>
          <a:bodyPr/>
          <a:lstStyle/>
          <a:p>
            <a:fld id="{57EF67F4-0990-4AA9-8BCC-43AE3F45F155}" type="slidenum">
              <a:rPr lang="en-US" smtClean="0"/>
              <a:pPr/>
              <a:t>‹#›</a:t>
            </a:fld>
            <a:endParaRPr lang="en-US"/>
          </a:p>
        </p:txBody>
      </p:sp>
    </p:spTree>
    <p:extLst>
      <p:ext uri="{BB962C8B-B14F-4D97-AF65-F5344CB8AC3E}">
        <p14:creationId xmlns="" xmlns:p14="http://schemas.microsoft.com/office/powerpoint/2010/main" val="40016237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F1BBFFE-0B3E-4679-A4F4-4315B37C067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 xmlns:a16="http://schemas.microsoft.com/office/drawing/2014/main" id="{84D88711-FD68-4491-AD2D-63EE7452F9D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 xmlns:a16="http://schemas.microsoft.com/office/drawing/2014/main" id="{CF70BDD9-DB10-465C-8660-B382559845B6}"/>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 xmlns:a16="http://schemas.microsoft.com/office/drawing/2014/main" id="{D39855AB-3D4C-4724-8CEC-C8971F8B2B6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 xmlns:a16="http://schemas.microsoft.com/office/drawing/2014/main" id="{7D201C32-306D-4A49-89A4-5EB6DCB77190}"/>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 xmlns:a16="http://schemas.microsoft.com/office/drawing/2014/main" id="{15EE4E9F-FE77-42B1-8846-5FA0690200AC}"/>
              </a:ext>
            </a:extLst>
          </p:cNvPr>
          <p:cNvSpPr>
            <a:spLocks noGrp="1"/>
          </p:cNvSpPr>
          <p:nvPr>
            <p:ph type="dt" sz="half" idx="10"/>
          </p:nvPr>
        </p:nvSpPr>
        <p:spPr/>
        <p:txBody>
          <a:bodyPr/>
          <a:lstStyle/>
          <a:p>
            <a:fld id="{AF518E11-4AA0-4B39-A148-1CD0A5E74BEF}" type="datetimeFigureOut">
              <a:rPr lang="en-US" smtClean="0"/>
              <a:pPr/>
              <a:t>12/6/2018</a:t>
            </a:fld>
            <a:endParaRPr lang="en-US"/>
          </a:p>
        </p:txBody>
      </p:sp>
      <p:sp>
        <p:nvSpPr>
          <p:cNvPr id="8" name="Footer Placeholder 7">
            <a:extLst>
              <a:ext uri="{FF2B5EF4-FFF2-40B4-BE49-F238E27FC236}">
                <a16:creationId xmlns="" xmlns:a16="http://schemas.microsoft.com/office/drawing/2014/main" id="{454E75D4-A0BA-453A-8FE2-40B807038E6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 xmlns:a16="http://schemas.microsoft.com/office/drawing/2014/main" id="{F46432F5-10B0-4F05-B123-6B7B0AD8C3FA}"/>
              </a:ext>
            </a:extLst>
          </p:cNvPr>
          <p:cNvSpPr>
            <a:spLocks noGrp="1"/>
          </p:cNvSpPr>
          <p:nvPr>
            <p:ph type="sldNum" sz="quarter" idx="12"/>
          </p:nvPr>
        </p:nvSpPr>
        <p:spPr/>
        <p:txBody>
          <a:bodyPr/>
          <a:lstStyle/>
          <a:p>
            <a:fld id="{57EF67F4-0990-4AA9-8BCC-43AE3F45F155}" type="slidenum">
              <a:rPr lang="en-US" smtClean="0"/>
              <a:pPr/>
              <a:t>‹#›</a:t>
            </a:fld>
            <a:endParaRPr lang="en-US"/>
          </a:p>
        </p:txBody>
      </p:sp>
    </p:spTree>
    <p:extLst>
      <p:ext uri="{BB962C8B-B14F-4D97-AF65-F5344CB8AC3E}">
        <p14:creationId xmlns="" xmlns:p14="http://schemas.microsoft.com/office/powerpoint/2010/main" val="21925453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9EA9B13-BD18-48E6-B5B2-3FE831F1FC4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 xmlns:a16="http://schemas.microsoft.com/office/drawing/2014/main" id="{D3D49DCA-B874-4BE3-864A-EACEF6F34899}"/>
              </a:ext>
            </a:extLst>
          </p:cNvPr>
          <p:cNvSpPr>
            <a:spLocks noGrp="1"/>
          </p:cNvSpPr>
          <p:nvPr>
            <p:ph type="dt" sz="half" idx="10"/>
          </p:nvPr>
        </p:nvSpPr>
        <p:spPr/>
        <p:txBody>
          <a:bodyPr/>
          <a:lstStyle/>
          <a:p>
            <a:fld id="{AF518E11-4AA0-4B39-A148-1CD0A5E74BEF}" type="datetimeFigureOut">
              <a:rPr lang="en-US" smtClean="0"/>
              <a:pPr/>
              <a:t>12/6/2018</a:t>
            </a:fld>
            <a:endParaRPr lang="en-US"/>
          </a:p>
        </p:txBody>
      </p:sp>
      <p:sp>
        <p:nvSpPr>
          <p:cNvPr id="4" name="Footer Placeholder 3">
            <a:extLst>
              <a:ext uri="{FF2B5EF4-FFF2-40B4-BE49-F238E27FC236}">
                <a16:creationId xmlns="" xmlns:a16="http://schemas.microsoft.com/office/drawing/2014/main" id="{CAE827A0-5F61-4CC3-B635-D1215316C77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 xmlns:a16="http://schemas.microsoft.com/office/drawing/2014/main" id="{241A8ABE-FDAD-4DA8-8303-160B377E50DB}"/>
              </a:ext>
            </a:extLst>
          </p:cNvPr>
          <p:cNvSpPr>
            <a:spLocks noGrp="1"/>
          </p:cNvSpPr>
          <p:nvPr>
            <p:ph type="sldNum" sz="quarter" idx="12"/>
          </p:nvPr>
        </p:nvSpPr>
        <p:spPr/>
        <p:txBody>
          <a:bodyPr/>
          <a:lstStyle/>
          <a:p>
            <a:fld id="{57EF67F4-0990-4AA9-8BCC-43AE3F45F155}" type="slidenum">
              <a:rPr lang="en-US" smtClean="0"/>
              <a:pPr/>
              <a:t>‹#›</a:t>
            </a:fld>
            <a:endParaRPr lang="en-US"/>
          </a:p>
        </p:txBody>
      </p:sp>
    </p:spTree>
    <p:extLst>
      <p:ext uri="{BB962C8B-B14F-4D97-AF65-F5344CB8AC3E}">
        <p14:creationId xmlns="" xmlns:p14="http://schemas.microsoft.com/office/powerpoint/2010/main" val="35492778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D753DD4D-E6A3-4309-952B-4E309EBA0160}"/>
              </a:ext>
            </a:extLst>
          </p:cNvPr>
          <p:cNvSpPr>
            <a:spLocks noGrp="1"/>
          </p:cNvSpPr>
          <p:nvPr>
            <p:ph type="dt" sz="half" idx="10"/>
          </p:nvPr>
        </p:nvSpPr>
        <p:spPr/>
        <p:txBody>
          <a:bodyPr/>
          <a:lstStyle/>
          <a:p>
            <a:fld id="{AF518E11-4AA0-4B39-A148-1CD0A5E74BEF}" type="datetimeFigureOut">
              <a:rPr lang="en-US" smtClean="0"/>
              <a:pPr/>
              <a:t>12/6/2018</a:t>
            </a:fld>
            <a:endParaRPr lang="en-US"/>
          </a:p>
        </p:txBody>
      </p:sp>
      <p:sp>
        <p:nvSpPr>
          <p:cNvPr id="3" name="Footer Placeholder 2">
            <a:extLst>
              <a:ext uri="{FF2B5EF4-FFF2-40B4-BE49-F238E27FC236}">
                <a16:creationId xmlns="" xmlns:a16="http://schemas.microsoft.com/office/drawing/2014/main" id="{C895475E-5FA4-48B6-86E3-D18ECA9EE30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 xmlns:a16="http://schemas.microsoft.com/office/drawing/2014/main" id="{A1E98D74-A998-4EEB-9A2D-BE5015EC9F8B}"/>
              </a:ext>
            </a:extLst>
          </p:cNvPr>
          <p:cNvSpPr>
            <a:spLocks noGrp="1"/>
          </p:cNvSpPr>
          <p:nvPr>
            <p:ph type="sldNum" sz="quarter" idx="12"/>
          </p:nvPr>
        </p:nvSpPr>
        <p:spPr/>
        <p:txBody>
          <a:bodyPr/>
          <a:lstStyle/>
          <a:p>
            <a:fld id="{57EF67F4-0990-4AA9-8BCC-43AE3F45F155}" type="slidenum">
              <a:rPr lang="en-US" smtClean="0"/>
              <a:pPr/>
              <a:t>‹#›</a:t>
            </a:fld>
            <a:endParaRPr lang="en-US"/>
          </a:p>
        </p:txBody>
      </p:sp>
    </p:spTree>
    <p:extLst>
      <p:ext uri="{BB962C8B-B14F-4D97-AF65-F5344CB8AC3E}">
        <p14:creationId xmlns="" xmlns:p14="http://schemas.microsoft.com/office/powerpoint/2010/main" val="32896710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4D24ECC-78F9-4872-BA7B-7830B824D71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 xmlns:a16="http://schemas.microsoft.com/office/drawing/2014/main" id="{9A540D1B-146E-40AE-A0F9-06CDB48A69E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 xmlns:a16="http://schemas.microsoft.com/office/drawing/2014/main" id="{34834CCD-20F2-47F7-A7A1-D225D81056C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 xmlns:a16="http://schemas.microsoft.com/office/drawing/2014/main" id="{06D43A29-3572-44A7-BA96-31A35AAE343C}"/>
              </a:ext>
            </a:extLst>
          </p:cNvPr>
          <p:cNvSpPr>
            <a:spLocks noGrp="1"/>
          </p:cNvSpPr>
          <p:nvPr>
            <p:ph type="dt" sz="half" idx="10"/>
          </p:nvPr>
        </p:nvSpPr>
        <p:spPr/>
        <p:txBody>
          <a:bodyPr/>
          <a:lstStyle/>
          <a:p>
            <a:fld id="{AF518E11-4AA0-4B39-A148-1CD0A5E74BEF}" type="datetimeFigureOut">
              <a:rPr lang="en-US" smtClean="0"/>
              <a:pPr/>
              <a:t>12/6/2018</a:t>
            </a:fld>
            <a:endParaRPr lang="en-US"/>
          </a:p>
        </p:txBody>
      </p:sp>
      <p:sp>
        <p:nvSpPr>
          <p:cNvPr id="6" name="Footer Placeholder 5">
            <a:extLst>
              <a:ext uri="{FF2B5EF4-FFF2-40B4-BE49-F238E27FC236}">
                <a16:creationId xmlns="" xmlns:a16="http://schemas.microsoft.com/office/drawing/2014/main" id="{AC5A7310-D2CE-4988-AAAD-FF98718051B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 xmlns:a16="http://schemas.microsoft.com/office/drawing/2014/main" id="{CD85D0CE-0B7B-4251-8E59-DF57A0E11BE9}"/>
              </a:ext>
            </a:extLst>
          </p:cNvPr>
          <p:cNvSpPr>
            <a:spLocks noGrp="1"/>
          </p:cNvSpPr>
          <p:nvPr>
            <p:ph type="sldNum" sz="quarter" idx="12"/>
          </p:nvPr>
        </p:nvSpPr>
        <p:spPr/>
        <p:txBody>
          <a:bodyPr/>
          <a:lstStyle/>
          <a:p>
            <a:fld id="{57EF67F4-0990-4AA9-8BCC-43AE3F45F155}" type="slidenum">
              <a:rPr lang="en-US" smtClean="0"/>
              <a:pPr/>
              <a:t>‹#›</a:t>
            </a:fld>
            <a:endParaRPr lang="en-US"/>
          </a:p>
        </p:txBody>
      </p:sp>
    </p:spTree>
    <p:extLst>
      <p:ext uri="{BB962C8B-B14F-4D97-AF65-F5344CB8AC3E}">
        <p14:creationId xmlns="" xmlns:p14="http://schemas.microsoft.com/office/powerpoint/2010/main" val="7773866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33F5014-D8F7-481E-A99C-322D276D3B4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 xmlns:a16="http://schemas.microsoft.com/office/drawing/2014/main" id="{6DAC3085-4EAB-4C2F-BA50-173F91268F7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 xmlns:a16="http://schemas.microsoft.com/office/drawing/2014/main" id="{F14E9409-C38D-49B0-B1B9-421B65AF78A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 xmlns:a16="http://schemas.microsoft.com/office/drawing/2014/main" id="{ED0EF442-566D-48FD-B90E-7A53DE4E919E}"/>
              </a:ext>
            </a:extLst>
          </p:cNvPr>
          <p:cNvSpPr>
            <a:spLocks noGrp="1"/>
          </p:cNvSpPr>
          <p:nvPr>
            <p:ph type="dt" sz="half" idx="10"/>
          </p:nvPr>
        </p:nvSpPr>
        <p:spPr/>
        <p:txBody>
          <a:bodyPr/>
          <a:lstStyle/>
          <a:p>
            <a:fld id="{AF518E11-4AA0-4B39-A148-1CD0A5E74BEF}" type="datetimeFigureOut">
              <a:rPr lang="en-US" smtClean="0"/>
              <a:pPr/>
              <a:t>12/6/2018</a:t>
            </a:fld>
            <a:endParaRPr lang="en-US"/>
          </a:p>
        </p:txBody>
      </p:sp>
      <p:sp>
        <p:nvSpPr>
          <p:cNvPr id="6" name="Footer Placeholder 5">
            <a:extLst>
              <a:ext uri="{FF2B5EF4-FFF2-40B4-BE49-F238E27FC236}">
                <a16:creationId xmlns="" xmlns:a16="http://schemas.microsoft.com/office/drawing/2014/main" id="{97F0FB75-F729-43E7-913D-D5923474ACE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 xmlns:a16="http://schemas.microsoft.com/office/drawing/2014/main" id="{28148D1D-0DC4-4C0B-A6B8-9AB8ABFD5DE7}"/>
              </a:ext>
            </a:extLst>
          </p:cNvPr>
          <p:cNvSpPr>
            <a:spLocks noGrp="1"/>
          </p:cNvSpPr>
          <p:nvPr>
            <p:ph type="sldNum" sz="quarter" idx="12"/>
          </p:nvPr>
        </p:nvSpPr>
        <p:spPr/>
        <p:txBody>
          <a:bodyPr/>
          <a:lstStyle/>
          <a:p>
            <a:fld id="{57EF67F4-0990-4AA9-8BCC-43AE3F45F155}" type="slidenum">
              <a:rPr lang="en-US" smtClean="0"/>
              <a:pPr/>
              <a:t>‹#›</a:t>
            </a:fld>
            <a:endParaRPr lang="en-US"/>
          </a:p>
        </p:txBody>
      </p:sp>
    </p:spTree>
    <p:extLst>
      <p:ext uri="{BB962C8B-B14F-4D97-AF65-F5344CB8AC3E}">
        <p14:creationId xmlns="" xmlns:p14="http://schemas.microsoft.com/office/powerpoint/2010/main" val="13882447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C728643E-16E5-4B4C-A2F2-64BCA8C8930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 xmlns:a16="http://schemas.microsoft.com/office/drawing/2014/main" id="{E52F1400-C5F5-45CA-85F0-293F8243B05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6D010B1E-00A4-431B-9A14-7944B8D2A57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F518E11-4AA0-4B39-A148-1CD0A5E74BEF}" type="datetimeFigureOut">
              <a:rPr lang="en-US" smtClean="0"/>
              <a:pPr/>
              <a:t>12/6/2018</a:t>
            </a:fld>
            <a:endParaRPr lang="en-US"/>
          </a:p>
        </p:txBody>
      </p:sp>
      <p:sp>
        <p:nvSpPr>
          <p:cNvPr id="5" name="Footer Placeholder 4">
            <a:extLst>
              <a:ext uri="{FF2B5EF4-FFF2-40B4-BE49-F238E27FC236}">
                <a16:creationId xmlns="" xmlns:a16="http://schemas.microsoft.com/office/drawing/2014/main" id="{3338764D-D43D-44CD-981B-CA88761F25E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 xmlns:a16="http://schemas.microsoft.com/office/drawing/2014/main" id="{3F98DB8E-F8D3-42FF-B2C1-93FE908E838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7EF67F4-0990-4AA9-8BCC-43AE3F45F155}" type="slidenum">
              <a:rPr lang="en-US" smtClean="0"/>
              <a:pPr/>
              <a:t>‹#›</a:t>
            </a:fld>
            <a:endParaRPr lang="en-US"/>
          </a:p>
        </p:txBody>
      </p:sp>
    </p:spTree>
    <p:extLst>
      <p:ext uri="{BB962C8B-B14F-4D97-AF65-F5344CB8AC3E}">
        <p14:creationId xmlns="" xmlns:p14="http://schemas.microsoft.com/office/powerpoint/2010/main" val="275205834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5.xml"/><Relationship Id="rId7" Type="http://schemas.openxmlformats.org/officeDocument/2006/relationships/image" Target="../media/image10.tiff"/><Relationship Id="rId2" Type="http://schemas.openxmlformats.org/officeDocument/2006/relationships/diagramData" Target="../diagrams/data5.xml"/><Relationship Id="rId1" Type="http://schemas.openxmlformats.org/officeDocument/2006/relationships/slideLayout" Target="../slideLayouts/slideLayout7.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6.xml"/><Relationship Id="rId7" Type="http://schemas.openxmlformats.org/officeDocument/2006/relationships/image" Target="../media/image12.tiff"/><Relationship Id="rId2" Type="http://schemas.openxmlformats.org/officeDocument/2006/relationships/diagramData" Target="../diagrams/data6.xml"/><Relationship Id="rId1" Type="http://schemas.openxmlformats.org/officeDocument/2006/relationships/slideLayout" Target="../slideLayouts/slideLayout7.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7.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14.xml.rels><?xml version="1.0" encoding="UTF-8" standalone="yes"?>
<Relationships xmlns="http://schemas.openxmlformats.org/package/2006/relationships"><Relationship Id="rId8" Type="http://schemas.openxmlformats.org/officeDocument/2006/relationships/hyperlink" Target="https://www.seattletimes.com/seattle-news/transportation/how-many-hov-lane-cheaters-are-there-and-how-many-get-caught/" TargetMode="External"/><Relationship Id="rId3" Type="http://schemas.openxmlformats.org/officeDocument/2006/relationships/image" Target="../media/image12.svg"/><Relationship Id="rId7" Type="http://schemas.openxmlformats.org/officeDocument/2006/relationships/hyperlink" Target="https://ops.fhwa.dot.gov/publications/exemptvehicleshov/chapter2.htm" TargetMode="External"/><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hyperlink" Target="https://en.wikipedia.org/wiki/High-occupancy_vehicle_lane" TargetMode="External"/><Relationship Id="rId11" Type="http://schemas.openxmlformats.org/officeDocument/2006/relationships/hyperlink" Target="https://www.wklaw.com/consequences-of-driving-alone-in-the-carpool-or-hov-lane/" TargetMode="External"/><Relationship Id="rId5" Type="http://schemas.openxmlformats.org/officeDocument/2006/relationships/hyperlink" Target="https://ops.fhwa.dot.gov/publications/fhwahop08034/hot1_0.htm" TargetMode="External"/><Relationship Id="rId10" Type="http://schemas.openxmlformats.org/officeDocument/2006/relationships/hyperlink" Target="https://www.latimes.com/local/california/la-me-ln-clean-air-car-decals-20180917-story.html" TargetMode="External"/><Relationship Id="rId4" Type="http://schemas.openxmlformats.org/officeDocument/2006/relationships/hyperlink" Target="http://people.eecs.berkeley.edu/~varaiya/papers_ps.dir/accessF05v2.pdf" TargetMode="External"/><Relationship Id="rId9" Type="http://schemas.openxmlformats.org/officeDocument/2006/relationships/hyperlink" Target="https://www.tn.gov/tdot/high-occupancy-vehicle--hov--lane.html"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5.sv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7.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6" name="Rectangle 36">
            <a:extLst>
              <a:ext uri="{FF2B5EF4-FFF2-40B4-BE49-F238E27FC236}">
                <a16:creationId xmlns="" xmlns:a16="http://schemas.microsoft.com/office/drawing/2014/main" id="{AB45A142-4255-493C-8284-5D566C121B10}"/>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bwMode="ltGray">
          <a:xfrm>
            <a:off x="336884" y="321177"/>
            <a:ext cx="4332307" cy="6179552"/>
          </a:xfrm>
          <a:prstGeom prst="rect">
            <a:avLst/>
          </a:prstGeom>
          <a:solidFill>
            <a:srgbClr val="404040">
              <a:alpha val="89804"/>
            </a:srgbClr>
          </a:solidFill>
          <a:ln w="127000" cap="sq" cmpd="thinThick">
            <a:solidFill>
              <a:srgbClr val="595959">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 xmlns:a16="http://schemas.microsoft.com/office/drawing/2014/main" id="{4AFD7A53-D53E-42A0-94AA-93A13138932C}"/>
              </a:ext>
            </a:extLst>
          </p:cNvPr>
          <p:cNvSpPr>
            <a:spLocks noGrp="1"/>
          </p:cNvSpPr>
          <p:nvPr>
            <p:ph type="ctrTitle"/>
          </p:nvPr>
        </p:nvSpPr>
        <p:spPr>
          <a:xfrm>
            <a:off x="674237" y="914400"/>
            <a:ext cx="3657600" cy="2887579"/>
          </a:xfrm>
        </p:spPr>
        <p:txBody>
          <a:bodyPr>
            <a:noAutofit/>
          </a:bodyPr>
          <a:lstStyle/>
          <a:p>
            <a:r>
              <a:rPr lang="en-US" sz="3600" b="1" dirty="0">
                <a:solidFill>
                  <a:srgbClr val="FFFFFF"/>
                </a:solidFill>
              </a:rPr>
              <a:t>Predicting fines paid by Single Occupancy Vehicle on a HOV Lane using Monte Carlo Simulation</a:t>
            </a:r>
          </a:p>
        </p:txBody>
      </p:sp>
      <p:sp>
        <p:nvSpPr>
          <p:cNvPr id="3" name="Subtitle 2">
            <a:extLst>
              <a:ext uri="{FF2B5EF4-FFF2-40B4-BE49-F238E27FC236}">
                <a16:creationId xmlns="" xmlns:a16="http://schemas.microsoft.com/office/drawing/2014/main" id="{26DD3BDB-C920-42FE-9167-4F53F25FE3F8}"/>
              </a:ext>
            </a:extLst>
          </p:cNvPr>
          <p:cNvSpPr>
            <a:spLocks noGrp="1"/>
          </p:cNvSpPr>
          <p:nvPr>
            <p:ph type="subTitle" idx="1"/>
          </p:nvPr>
        </p:nvSpPr>
        <p:spPr>
          <a:xfrm>
            <a:off x="674237" y="4170501"/>
            <a:ext cx="3657600" cy="1525597"/>
          </a:xfrm>
        </p:spPr>
        <p:txBody>
          <a:bodyPr>
            <a:normAutofit/>
          </a:bodyPr>
          <a:lstStyle/>
          <a:p>
            <a:r>
              <a:rPr lang="en-US" sz="2000" dirty="0">
                <a:solidFill>
                  <a:srgbClr val="FFFFFF"/>
                </a:solidFill>
              </a:rPr>
              <a:t>Aditya Kadrekar | Ankita Pant| </a:t>
            </a:r>
            <a:r>
              <a:rPr lang="en-US" sz="2000" dirty="0" err="1">
                <a:solidFill>
                  <a:srgbClr val="FFFFFF"/>
                </a:solidFill>
              </a:rPr>
              <a:t>Devanshi</a:t>
            </a:r>
            <a:r>
              <a:rPr lang="en-US" sz="2000" dirty="0">
                <a:solidFill>
                  <a:srgbClr val="FFFFFF"/>
                </a:solidFill>
              </a:rPr>
              <a:t> Bhatt</a:t>
            </a:r>
          </a:p>
        </p:txBody>
      </p:sp>
      <p:cxnSp>
        <p:nvCxnSpPr>
          <p:cNvPr id="47" name="Straight Connector 38">
            <a:extLst>
              <a:ext uri="{FF2B5EF4-FFF2-40B4-BE49-F238E27FC236}">
                <a16:creationId xmlns="" xmlns:a16="http://schemas.microsoft.com/office/drawing/2014/main" id="{38FB9660-F42F-4313-BBC4-47C007FE484C}"/>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 xmlns:p16="http://schemas.microsoft.com/office/powerpoint/2015/main" val="1"/>
              </p:ext>
            </p:extLst>
          </p:nvPr>
        </p:nvCxnSpPr>
        <p:spPr>
          <a:xfrm>
            <a:off x="1191126" y="3910267"/>
            <a:ext cx="258679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5" name="Picture 4" descr="A car driving on a road&#10;&#10;Description generated with very high confidence">
            <a:extLst>
              <a:ext uri="{FF2B5EF4-FFF2-40B4-BE49-F238E27FC236}">
                <a16:creationId xmlns="" xmlns:a16="http://schemas.microsoft.com/office/drawing/2014/main" id="{BBE0F013-CA52-4E33-A34B-3C8B7E44A2EF}"/>
              </a:ext>
            </a:extLst>
          </p:cNvPr>
          <p:cNvPicPr>
            <a:picLocks noChangeAspect="1"/>
          </p:cNvPicPr>
          <p:nvPr/>
        </p:nvPicPr>
        <p:blipFill rotWithShape="1">
          <a:blip r:embed="rId2" cstate="print">
            <a:extLst>
              <a:ext uri="{28A0092B-C50C-407E-A947-70E740481C1C}">
                <a14:useLocalDpi xmlns="" xmlns:a14="http://schemas.microsoft.com/office/drawing/2010/main" val="0"/>
              </a:ext>
            </a:extLst>
          </a:blip>
          <a:srcRect t="11271" b="10604"/>
          <a:stretch/>
        </p:blipFill>
        <p:spPr>
          <a:xfrm>
            <a:off x="5153822" y="1589786"/>
            <a:ext cx="6553545" cy="3686369"/>
          </a:xfrm>
          <a:prstGeom prst="rect">
            <a:avLst/>
          </a:prstGeom>
        </p:spPr>
      </p:pic>
    </p:spTree>
    <p:extLst>
      <p:ext uri="{BB962C8B-B14F-4D97-AF65-F5344CB8AC3E}">
        <p14:creationId xmlns="" xmlns:p14="http://schemas.microsoft.com/office/powerpoint/2010/main" val="17072682"/>
      </p:ext>
    </p:extLst>
  </p:cSld>
  <p:clrMapOvr>
    <a:overrideClrMapping bg1="lt1" tx1="dk1" bg2="lt2" tx2="dk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 xmlns:a16="http://schemas.microsoft.com/office/drawing/2014/main" id="{823AC064-BC96-4F32-8AE1-B2FD3875482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bwMode="ltGray">
          <a:xfrm>
            <a:off x="396882" y="280374"/>
            <a:ext cx="11438793" cy="1844256"/>
          </a:xfrm>
          <a:prstGeom prst="rect">
            <a:avLst/>
          </a:prstGeom>
          <a:solidFill>
            <a:schemeClr val="tx1">
              <a:lumMod val="65000"/>
              <a:lumOff val="35000"/>
            </a:schemeClr>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 xmlns:a16="http://schemas.microsoft.com/office/drawing/2014/main" id="{83AC2368-5528-451C-B98A-11FADCA86F06}"/>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US" sz="5400" b="1" dirty="0">
                <a:solidFill>
                  <a:srgbClr val="FFFFFF"/>
                </a:solidFill>
              </a:rPr>
              <a:t>Plotting calculated fines on histograms</a:t>
            </a:r>
          </a:p>
        </p:txBody>
      </p:sp>
      <p:pic>
        <p:nvPicPr>
          <p:cNvPr id="7" name="Picture 6">
            <a:extLst>
              <a:ext uri="{FF2B5EF4-FFF2-40B4-BE49-F238E27FC236}">
                <a16:creationId xmlns="" xmlns:a16="http://schemas.microsoft.com/office/drawing/2014/main" id="{F196B07F-22C0-41FE-AFB9-2088223A00E4}"/>
              </a:ext>
            </a:extLst>
          </p:cNvPr>
          <p:cNvPicPr>
            <a:picLocks noChangeAspect="1"/>
          </p:cNvPicPr>
          <p:nvPr/>
        </p:nvPicPr>
        <p:blipFill>
          <a:blip r:embed="rId2" cstate="print"/>
          <a:stretch>
            <a:fillRect/>
          </a:stretch>
        </p:blipFill>
        <p:spPr>
          <a:xfrm>
            <a:off x="6605301" y="2413804"/>
            <a:ext cx="5294884" cy="3997637"/>
          </a:xfrm>
          <a:prstGeom prst="rect">
            <a:avLst/>
          </a:prstGeom>
        </p:spPr>
      </p:pic>
      <p:cxnSp>
        <p:nvCxnSpPr>
          <p:cNvPr id="32" name="Straight Connector 31">
            <a:extLst>
              <a:ext uri="{FF2B5EF4-FFF2-40B4-BE49-F238E27FC236}">
                <a16:creationId xmlns="" xmlns:a16="http://schemas.microsoft.com/office/drawing/2014/main" id="{DB146403-F3D6-484B-B2ED-97F9565D0370}"/>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6" name="Content Placeholder 5">
            <a:extLst>
              <a:ext uri="{FF2B5EF4-FFF2-40B4-BE49-F238E27FC236}">
                <a16:creationId xmlns="" xmlns:a16="http://schemas.microsoft.com/office/drawing/2014/main" id="{87EE875D-28CC-4F6D-AD64-8FD31E849A9E}"/>
              </a:ext>
            </a:extLst>
          </p:cNvPr>
          <p:cNvPicPr>
            <a:picLocks noGrp="1" noChangeAspect="1"/>
          </p:cNvPicPr>
          <p:nvPr>
            <p:ph idx="1"/>
          </p:nvPr>
        </p:nvPicPr>
        <p:blipFill>
          <a:blip r:embed="rId3" cstate="print"/>
          <a:stretch>
            <a:fillRect/>
          </a:stretch>
        </p:blipFill>
        <p:spPr>
          <a:xfrm>
            <a:off x="0" y="2413803"/>
            <a:ext cx="5312475" cy="3997637"/>
          </a:xfrm>
          <a:prstGeom prst="rect">
            <a:avLst/>
          </a:prstGeom>
        </p:spPr>
      </p:pic>
    </p:spTree>
    <p:extLst>
      <p:ext uri="{BB962C8B-B14F-4D97-AF65-F5344CB8AC3E}">
        <p14:creationId xmlns="" xmlns:p14="http://schemas.microsoft.com/office/powerpoint/2010/main" val="31632958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 xmlns:a16="http://schemas.microsoft.com/office/drawing/2014/main" id="{85C70889-A88C-44BD-B0BE-C97748A63AF0}"/>
              </a:ext>
            </a:extLst>
          </p:cNvPr>
          <p:cNvSpPr>
            <a:spLocks noGrp="1"/>
          </p:cNvSpPr>
          <p:nvPr>
            <p:ph type="title" idx="4294967295"/>
          </p:nvPr>
        </p:nvSpPr>
        <p:spPr>
          <a:xfrm>
            <a:off x="901700" y="574842"/>
            <a:ext cx="10452100" cy="1325563"/>
          </a:xfrm>
        </p:spPr>
        <p:txBody>
          <a:bodyPr anchor="ctr">
            <a:noAutofit/>
          </a:bodyPr>
          <a:lstStyle/>
          <a:p>
            <a:pPr algn="ctr"/>
            <a:r>
              <a:rPr lang="en-US" sz="5400" b="1" dirty="0"/>
              <a:t>Limitations</a:t>
            </a:r>
            <a:br>
              <a:rPr lang="en-US" sz="5400" b="1" dirty="0"/>
            </a:br>
            <a:endParaRPr lang="en-US" sz="5400" b="1" dirty="0"/>
          </a:p>
        </p:txBody>
      </p:sp>
      <p:graphicFrame>
        <p:nvGraphicFramePr>
          <p:cNvPr id="11" name="Content Placeholder 2">
            <a:extLst>
              <a:ext uri="{FF2B5EF4-FFF2-40B4-BE49-F238E27FC236}">
                <a16:creationId xmlns="" xmlns:a16="http://schemas.microsoft.com/office/drawing/2014/main" id="{FD5C780B-4705-4D64-B5A1-7EF84536DFA5}"/>
              </a:ext>
            </a:extLst>
          </p:cNvPr>
          <p:cNvGraphicFramePr>
            <a:graphicFrameLocks/>
          </p:cNvGraphicFramePr>
          <p:nvPr>
            <p:extLst>
              <p:ext uri="{D42A27DB-BD31-4B8C-83A1-F6EECF244321}">
                <p14:modId xmlns="" xmlns:p14="http://schemas.microsoft.com/office/powerpoint/2010/main" val="3018350036"/>
              </p:ext>
            </p:extLst>
          </p:nvPr>
        </p:nvGraphicFramePr>
        <p:xfrm>
          <a:off x="838200" y="1731963"/>
          <a:ext cx="10515600" cy="382941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2" name="Picture 1">
            <a:extLst>
              <a:ext uri="{FF2B5EF4-FFF2-40B4-BE49-F238E27FC236}">
                <a16:creationId xmlns="" xmlns:a16="http://schemas.microsoft.com/office/drawing/2014/main" id="{015FF49E-BD48-0E46-A860-BD5CD91E95CE}"/>
              </a:ext>
            </a:extLst>
          </p:cNvPr>
          <p:cNvPicPr>
            <a:picLocks noChangeAspect="1"/>
          </p:cNvPicPr>
          <p:nvPr/>
        </p:nvPicPr>
        <p:blipFill>
          <a:blip r:embed="rId7" cstate="print"/>
          <a:stretch>
            <a:fillRect/>
          </a:stretch>
        </p:blipFill>
        <p:spPr>
          <a:xfrm>
            <a:off x="1336431" y="2433711"/>
            <a:ext cx="4557932" cy="3010485"/>
          </a:xfrm>
          <a:prstGeom prst="rect">
            <a:avLst/>
          </a:prstGeom>
        </p:spPr>
      </p:pic>
    </p:spTree>
    <p:extLst>
      <p:ext uri="{BB962C8B-B14F-4D97-AF65-F5344CB8AC3E}">
        <p14:creationId xmlns="" xmlns:p14="http://schemas.microsoft.com/office/powerpoint/2010/main" val="3264565291"/>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 xmlns:a16="http://schemas.microsoft.com/office/drawing/2014/main" id="{85C70889-A88C-44BD-B0BE-C97748A63AF0}"/>
              </a:ext>
            </a:extLst>
          </p:cNvPr>
          <p:cNvSpPr>
            <a:spLocks noGrp="1"/>
          </p:cNvSpPr>
          <p:nvPr>
            <p:ph type="title" idx="4294967295"/>
          </p:nvPr>
        </p:nvSpPr>
        <p:spPr>
          <a:xfrm>
            <a:off x="925763" y="731253"/>
            <a:ext cx="10452100" cy="1037389"/>
          </a:xfrm>
        </p:spPr>
        <p:txBody>
          <a:bodyPr anchor="ctr">
            <a:noAutofit/>
          </a:bodyPr>
          <a:lstStyle/>
          <a:p>
            <a:pPr algn="ctr"/>
            <a:r>
              <a:rPr lang="en-US" sz="5400" b="1" dirty="0"/>
              <a:t>Future Scope</a:t>
            </a:r>
            <a:br>
              <a:rPr lang="en-US" sz="5400" b="1" dirty="0"/>
            </a:br>
            <a:endParaRPr lang="en-US" sz="5400" b="1" dirty="0"/>
          </a:p>
        </p:txBody>
      </p:sp>
      <p:graphicFrame>
        <p:nvGraphicFramePr>
          <p:cNvPr id="11" name="Content Placeholder 2">
            <a:extLst>
              <a:ext uri="{FF2B5EF4-FFF2-40B4-BE49-F238E27FC236}">
                <a16:creationId xmlns="" xmlns:a16="http://schemas.microsoft.com/office/drawing/2014/main" id="{FD5C780B-4705-4D64-B5A1-7EF84536DFA5}"/>
              </a:ext>
            </a:extLst>
          </p:cNvPr>
          <p:cNvGraphicFramePr>
            <a:graphicFrameLocks/>
          </p:cNvGraphicFramePr>
          <p:nvPr>
            <p:extLst>
              <p:ext uri="{D42A27DB-BD31-4B8C-83A1-F6EECF244321}">
                <p14:modId xmlns="" xmlns:p14="http://schemas.microsoft.com/office/powerpoint/2010/main" val="4161768144"/>
              </p:ext>
            </p:extLst>
          </p:nvPr>
        </p:nvGraphicFramePr>
        <p:xfrm>
          <a:off x="838200" y="1884837"/>
          <a:ext cx="10515600" cy="382941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 name="Picture 2">
            <a:extLst>
              <a:ext uri="{FF2B5EF4-FFF2-40B4-BE49-F238E27FC236}">
                <a16:creationId xmlns="" xmlns:a16="http://schemas.microsoft.com/office/drawing/2014/main" id="{8808C2E5-2C66-F64B-A8D0-13A9F6D9B1A7}"/>
              </a:ext>
            </a:extLst>
          </p:cNvPr>
          <p:cNvPicPr>
            <a:picLocks noChangeAspect="1"/>
          </p:cNvPicPr>
          <p:nvPr/>
        </p:nvPicPr>
        <p:blipFill>
          <a:blip r:embed="rId7" cstate="print"/>
          <a:stretch>
            <a:fillRect/>
          </a:stretch>
        </p:blipFill>
        <p:spPr>
          <a:xfrm>
            <a:off x="1378634" y="2599395"/>
            <a:ext cx="4543864" cy="2943276"/>
          </a:xfrm>
          <a:prstGeom prst="rect">
            <a:avLst/>
          </a:prstGeom>
        </p:spPr>
      </p:pic>
    </p:spTree>
    <p:extLst>
      <p:ext uri="{BB962C8B-B14F-4D97-AF65-F5344CB8AC3E}">
        <p14:creationId xmlns="" xmlns:p14="http://schemas.microsoft.com/office/powerpoint/2010/main" val="3925573167"/>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 xmlns:a16="http://schemas.microsoft.com/office/drawing/2014/main" id="{85C70889-A88C-44BD-B0BE-C97748A63AF0}"/>
              </a:ext>
            </a:extLst>
          </p:cNvPr>
          <p:cNvSpPr>
            <a:spLocks noGrp="1"/>
          </p:cNvSpPr>
          <p:nvPr>
            <p:ph type="title" idx="4294967295"/>
          </p:nvPr>
        </p:nvSpPr>
        <p:spPr>
          <a:xfrm>
            <a:off x="901700" y="406400"/>
            <a:ext cx="10452100" cy="1325563"/>
          </a:xfrm>
        </p:spPr>
        <p:txBody>
          <a:bodyPr anchor="ctr">
            <a:normAutofit/>
          </a:bodyPr>
          <a:lstStyle/>
          <a:p>
            <a:pPr algn="ctr"/>
            <a:r>
              <a:rPr lang="en-US" b="1" dirty="0"/>
              <a:t>Future Scope</a:t>
            </a:r>
            <a:br>
              <a:rPr lang="en-US" b="1" dirty="0"/>
            </a:br>
            <a:endParaRPr lang="en-US" b="1" dirty="0"/>
          </a:p>
        </p:txBody>
      </p:sp>
      <p:graphicFrame>
        <p:nvGraphicFramePr>
          <p:cNvPr id="11" name="Content Placeholder 2">
            <a:extLst>
              <a:ext uri="{FF2B5EF4-FFF2-40B4-BE49-F238E27FC236}">
                <a16:creationId xmlns="" xmlns:a16="http://schemas.microsoft.com/office/drawing/2014/main" id="{FD5C780B-4705-4D64-B5A1-7EF84536DFA5}"/>
              </a:ext>
            </a:extLst>
          </p:cNvPr>
          <p:cNvGraphicFramePr>
            <a:graphicFrameLocks/>
          </p:cNvGraphicFramePr>
          <p:nvPr>
            <p:extLst>
              <p:ext uri="{D42A27DB-BD31-4B8C-83A1-F6EECF244321}">
                <p14:modId xmlns="" xmlns:p14="http://schemas.microsoft.com/office/powerpoint/2010/main" val="2329907776"/>
              </p:ext>
            </p:extLst>
          </p:nvPr>
        </p:nvGraphicFramePr>
        <p:xfrm>
          <a:off x="838200" y="1884837"/>
          <a:ext cx="10515600" cy="382941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 xmlns:p14="http://schemas.microsoft.com/office/powerpoint/2010/main" val="3105796160"/>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2C34214-830F-4BF8-B9B0-948B4068F265}"/>
              </a:ext>
            </a:extLst>
          </p:cNvPr>
          <p:cNvSpPr>
            <a:spLocks noGrp="1"/>
          </p:cNvSpPr>
          <p:nvPr>
            <p:ph type="title"/>
          </p:nvPr>
        </p:nvSpPr>
        <p:spPr>
          <a:xfrm>
            <a:off x="1913468" y="365125"/>
            <a:ext cx="9440332" cy="1325563"/>
          </a:xfrm>
        </p:spPr>
        <p:txBody>
          <a:bodyPr>
            <a:normAutofit/>
          </a:bodyPr>
          <a:lstStyle/>
          <a:p>
            <a:r>
              <a:rPr lang="en-US" dirty="0"/>
              <a:t>References</a:t>
            </a:r>
          </a:p>
        </p:txBody>
      </p:sp>
      <p:pic>
        <p:nvPicPr>
          <p:cNvPr id="7" name="Graphic 6" descr="Direction">
            <a:extLst>
              <a:ext uri="{FF2B5EF4-FFF2-40B4-BE49-F238E27FC236}">
                <a16:creationId xmlns="" xmlns:a16="http://schemas.microsoft.com/office/drawing/2014/main" id="{80D7EBD9-0948-4CA7-9F87-9C15FD75B833}"/>
              </a:ext>
            </a:extLst>
          </p:cNvPr>
          <p:cNvPicPr>
            <a:picLocks noChangeAspect="1"/>
          </p:cNvPicPr>
          <p:nvPr/>
        </p:nvPicPr>
        <p:blipFill>
          <a:blip r:embed="rId2" cstate="print">
            <a:extLst>
              <a:ext uri="{28A0092B-C50C-407E-A947-70E740481C1C}">
                <a14:useLocalDpi xmlns="" xmlns:a14="http://schemas.microsoft.com/office/drawing/2010/main" val="0"/>
              </a:ext>
              <a:ext uri="{96DAC541-7B7A-43D3-8B79-37D633B846F1}">
                <asvg:svgBlip xmlns="" xmlns:asvg="http://schemas.microsoft.com/office/drawing/2016/SVG/main" r:embed="rId3"/>
              </a:ext>
            </a:extLst>
          </a:blip>
          <a:stretch>
            <a:fillRect/>
          </a:stretch>
        </p:blipFill>
        <p:spPr>
          <a:xfrm>
            <a:off x="838200" y="570706"/>
            <a:ext cx="914400" cy="914400"/>
          </a:xfrm>
          <a:prstGeom prst="rect">
            <a:avLst/>
          </a:prstGeom>
        </p:spPr>
      </p:pic>
      <p:sp>
        <p:nvSpPr>
          <p:cNvPr id="3" name="Content Placeholder 2">
            <a:extLst>
              <a:ext uri="{FF2B5EF4-FFF2-40B4-BE49-F238E27FC236}">
                <a16:creationId xmlns="" xmlns:a16="http://schemas.microsoft.com/office/drawing/2014/main" id="{C57B53D7-A0ED-4547-8112-32C76F0FB127}"/>
              </a:ext>
            </a:extLst>
          </p:cNvPr>
          <p:cNvSpPr>
            <a:spLocks noGrp="1"/>
          </p:cNvSpPr>
          <p:nvPr>
            <p:ph idx="1"/>
          </p:nvPr>
        </p:nvSpPr>
        <p:spPr>
          <a:xfrm>
            <a:off x="838200" y="1825625"/>
            <a:ext cx="10515600" cy="4351338"/>
          </a:xfrm>
        </p:spPr>
        <p:txBody>
          <a:bodyPr>
            <a:normAutofit fontScale="92500" lnSpcReduction="20000"/>
          </a:bodyPr>
          <a:lstStyle/>
          <a:p>
            <a:r>
              <a:rPr lang="en-US" dirty="0">
                <a:hlinkClick r:id="rId4"/>
              </a:rPr>
              <a:t>http://people.eecs.berkeley.edu/~varaiya/papers_ps.dir/accessF05v2.pdf</a:t>
            </a:r>
            <a:endParaRPr lang="en-US" dirty="0"/>
          </a:p>
          <a:p>
            <a:r>
              <a:rPr lang="en-US" dirty="0">
                <a:hlinkClick r:id="rId5"/>
              </a:rPr>
              <a:t>https://ops.fhwa.dot.gov/publications/fhwahop08034/hot1_0.htm</a:t>
            </a:r>
            <a:endParaRPr lang="en-US" dirty="0"/>
          </a:p>
          <a:p>
            <a:r>
              <a:rPr lang="en-US" dirty="0">
                <a:hlinkClick r:id="rId6"/>
              </a:rPr>
              <a:t>https://en.wikipedia.org/wiki/High-occupancy_vehicle_lane</a:t>
            </a:r>
            <a:endParaRPr lang="en-US" dirty="0"/>
          </a:p>
          <a:p>
            <a:r>
              <a:rPr lang="en-US" dirty="0">
                <a:hlinkClick r:id="rId7"/>
              </a:rPr>
              <a:t>https://ops.fhwa.dot.gov/publications/exemptvehicleshov/chapter2.htm</a:t>
            </a:r>
            <a:endParaRPr lang="en-US" dirty="0"/>
          </a:p>
          <a:p>
            <a:r>
              <a:rPr lang="en-US" dirty="0">
                <a:hlinkClick r:id="rId8"/>
              </a:rPr>
              <a:t>https://www.seattletimes.com/seattle-news/transportation/how-many-hov-lane-cheaters-are-there-and-how-many-get-caught/</a:t>
            </a:r>
            <a:endParaRPr lang="en-US" dirty="0"/>
          </a:p>
          <a:p>
            <a:r>
              <a:rPr lang="en-US" dirty="0">
                <a:hlinkClick r:id="rId9"/>
              </a:rPr>
              <a:t>https://www.tn.gov/tdot/high-occupancy-vehicle--hov--lane.html</a:t>
            </a:r>
            <a:endParaRPr lang="en-US" dirty="0"/>
          </a:p>
          <a:p>
            <a:r>
              <a:rPr lang="en-US" dirty="0">
                <a:hlinkClick r:id="rId10"/>
              </a:rPr>
              <a:t>https://www.latimes.com/local/california/la-me-ln-clean-air-car-decals-20180917-story.html</a:t>
            </a:r>
            <a:endParaRPr lang="en-US" dirty="0"/>
          </a:p>
          <a:p>
            <a:r>
              <a:rPr lang="en-US" dirty="0">
                <a:hlinkClick r:id="rId11"/>
              </a:rPr>
              <a:t>https://www.wklaw.com/consequences-of-driving-alone-in-the-carpool-or-hov-lane/</a:t>
            </a:r>
            <a:endParaRPr lang="en-US" dirty="0"/>
          </a:p>
          <a:p>
            <a:endParaRPr lang="en-US" dirty="0"/>
          </a:p>
          <a:p>
            <a:endParaRPr lang="en-US" dirty="0"/>
          </a:p>
        </p:txBody>
      </p:sp>
    </p:spTree>
    <p:extLst>
      <p:ext uri="{BB962C8B-B14F-4D97-AF65-F5344CB8AC3E}">
        <p14:creationId xmlns="" xmlns:p14="http://schemas.microsoft.com/office/powerpoint/2010/main" val="41502933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 xmlns:a16="http://schemas.microsoft.com/office/drawing/2014/main" id="{35555856-9970-4BC3-9AA9-6A917F53AFB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5769972" y="0"/>
            <a:ext cx="6421721"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a:extLst>
              <a:ext uri="{FF2B5EF4-FFF2-40B4-BE49-F238E27FC236}">
                <a16:creationId xmlns="" xmlns:a16="http://schemas.microsoft.com/office/drawing/2014/main" id="{7F487851-BFAF-46D8-A1ED-50CAD6E46F59}"/>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 xmlns:p16="http://schemas.microsoft.com/office/powerpoint/2015/main" val="1"/>
              </p:ext>
            </p:extLst>
          </p:nvPr>
        </p:nvPicPr>
        <p:blipFill>
          <a:blip r:embed="rId2" cstate="print">
            <a:extLst>
              <a:ext uri="{28A0092B-C50C-407E-A947-70E740481C1C}">
                <a14:useLocalDpi xmlns="" xmlns:a14="http://schemas.microsoft.com/office/drawing/2010/main" val="0"/>
              </a:ext>
            </a:extLst>
          </a:blip>
          <a:stretch>
            <a:fillRect/>
          </a:stretch>
        </p:blipFill>
        <p:spPr>
          <a:xfrm flipH="1">
            <a:off x="0" y="0"/>
            <a:ext cx="12192000" cy="6858000"/>
          </a:xfrm>
          <a:prstGeom prst="rect">
            <a:avLst/>
          </a:prstGeom>
        </p:spPr>
      </p:pic>
      <p:sp>
        <p:nvSpPr>
          <p:cNvPr id="2" name="Title 1">
            <a:extLst>
              <a:ext uri="{FF2B5EF4-FFF2-40B4-BE49-F238E27FC236}">
                <a16:creationId xmlns="" xmlns:a16="http://schemas.microsoft.com/office/drawing/2014/main" id="{76F8E0F8-CA33-4961-8434-7C1135BC42C9}"/>
              </a:ext>
            </a:extLst>
          </p:cNvPr>
          <p:cNvSpPr>
            <a:spLocks noGrp="1"/>
          </p:cNvSpPr>
          <p:nvPr>
            <p:ph type="title"/>
          </p:nvPr>
        </p:nvSpPr>
        <p:spPr>
          <a:xfrm>
            <a:off x="804484" y="4267832"/>
            <a:ext cx="4805996" cy="1297115"/>
          </a:xfrm>
        </p:spPr>
        <p:txBody>
          <a:bodyPr vert="horz" lIns="91440" tIns="45720" rIns="91440" bIns="45720" rtlCol="0" anchor="t">
            <a:noAutofit/>
          </a:bodyPr>
          <a:lstStyle/>
          <a:p>
            <a:r>
              <a:rPr lang="en-US" sz="8000" kern="1200" dirty="0">
                <a:solidFill>
                  <a:srgbClr val="000000"/>
                </a:solidFill>
                <a:latin typeface="+mj-lt"/>
                <a:ea typeface="+mj-ea"/>
                <a:cs typeface="+mj-cs"/>
              </a:rPr>
              <a:t>Thank You</a:t>
            </a:r>
          </a:p>
        </p:txBody>
      </p:sp>
      <p:sp>
        <p:nvSpPr>
          <p:cNvPr id="29" name="Freeform 50">
            <a:extLst>
              <a:ext uri="{FF2B5EF4-FFF2-40B4-BE49-F238E27FC236}">
                <a16:creationId xmlns="" xmlns:a16="http://schemas.microsoft.com/office/drawing/2014/main" id="{13722DD7-BA73-4776-93A3-94491FEF7260}"/>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6727121" y="581159"/>
            <a:ext cx="5464879" cy="6276841"/>
          </a:xfrm>
          <a:custGeom>
            <a:avLst/>
            <a:gdLst>
              <a:gd name="connsiteX0" fmla="*/ 3299930 w 5464879"/>
              <a:gd name="connsiteY0" fmla="*/ 0 h 6276841"/>
              <a:gd name="connsiteX1" fmla="*/ 5398992 w 5464879"/>
              <a:gd name="connsiteY1" fmla="*/ 753544 h 6276841"/>
              <a:gd name="connsiteX2" fmla="*/ 5464879 w 5464879"/>
              <a:gd name="connsiteY2" fmla="*/ 813426 h 6276841"/>
              <a:gd name="connsiteX3" fmla="*/ 5464879 w 5464879"/>
              <a:gd name="connsiteY3" fmla="*/ 5786434 h 6276841"/>
              <a:gd name="connsiteX4" fmla="*/ 5398992 w 5464879"/>
              <a:gd name="connsiteY4" fmla="*/ 5846317 h 6276841"/>
              <a:gd name="connsiteX5" fmla="*/ 4872873 w 5464879"/>
              <a:gd name="connsiteY5" fmla="*/ 6201577 h 6276841"/>
              <a:gd name="connsiteX6" fmla="*/ 4716632 w 5464879"/>
              <a:gd name="connsiteY6" fmla="*/ 6276841 h 6276841"/>
              <a:gd name="connsiteX7" fmla="*/ 1883227 w 5464879"/>
              <a:gd name="connsiteY7" fmla="*/ 6276841 h 6276841"/>
              <a:gd name="connsiteX8" fmla="*/ 1726987 w 5464879"/>
              <a:gd name="connsiteY8" fmla="*/ 6201577 h 6276841"/>
              <a:gd name="connsiteX9" fmla="*/ 0 w 5464879"/>
              <a:gd name="connsiteY9" fmla="*/ 3299930 h 6276841"/>
              <a:gd name="connsiteX10" fmla="*/ 3299930 w 5464879"/>
              <a:gd name="connsiteY10" fmla="*/ 0 h 6276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64879" h="6276841">
                <a:moveTo>
                  <a:pt x="3299930" y="0"/>
                </a:moveTo>
                <a:cubicBezTo>
                  <a:pt x="4097274" y="0"/>
                  <a:pt x="4828569" y="282789"/>
                  <a:pt x="5398992" y="753544"/>
                </a:cubicBezTo>
                <a:lnTo>
                  <a:pt x="5464879" y="813426"/>
                </a:lnTo>
                <a:lnTo>
                  <a:pt x="5464879" y="5786434"/>
                </a:lnTo>
                <a:lnTo>
                  <a:pt x="5398992" y="5846317"/>
                </a:lnTo>
                <a:cubicBezTo>
                  <a:pt x="5236014" y="5980818"/>
                  <a:pt x="5059904" y="6099975"/>
                  <a:pt x="4872873" y="6201577"/>
                </a:cubicBezTo>
                <a:lnTo>
                  <a:pt x="4716632" y="6276841"/>
                </a:lnTo>
                <a:lnTo>
                  <a:pt x="1883227" y="6276841"/>
                </a:lnTo>
                <a:lnTo>
                  <a:pt x="1726987" y="6201577"/>
                </a:lnTo>
                <a:cubicBezTo>
                  <a:pt x="698316" y="5642769"/>
                  <a:pt x="0" y="4552900"/>
                  <a:pt x="0" y="3299930"/>
                </a:cubicBezTo>
                <a:cubicBezTo>
                  <a:pt x="0" y="1477429"/>
                  <a:pt x="1477429" y="0"/>
                  <a:pt x="3299930"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75000"/>
                  </a:schemeClr>
                </a:gs>
                <a:gs pos="100000">
                  <a:schemeClr val="bg2">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2" name="Graphic 6" descr="Handshake">
            <a:extLst>
              <a:ext uri="{FF2B5EF4-FFF2-40B4-BE49-F238E27FC236}">
                <a16:creationId xmlns="" xmlns:a16="http://schemas.microsoft.com/office/drawing/2014/main" id="{F081AF5A-9EE5-4CA2-A176-691C78E724EC}"/>
              </a:ext>
            </a:extLst>
          </p:cNvPr>
          <p:cNvPicPr>
            <a:picLocks noGrp="1" noChangeAspect="1"/>
          </p:cNvPicPr>
          <p:nvPr>
            <p:ph idx="1"/>
          </p:nvPr>
        </p:nvPicPr>
        <p:blipFill>
          <a:blip r:embed="rId3" cstate="print">
            <a:extLst>
              <a:ext uri="{28A0092B-C50C-407E-A947-70E740481C1C}">
                <a14:useLocalDpi xmlns="" xmlns:a14="http://schemas.microsoft.com/office/drawing/2010/main" val="0"/>
              </a:ext>
              <a:ext uri="{96DAC541-7B7A-43D3-8B79-37D633B846F1}">
                <asvg:svgBlip xmlns="" xmlns:asvg="http://schemas.microsoft.com/office/drawing/2016/SVG/main" r:embed="rId4"/>
              </a:ext>
            </a:extLst>
          </a:blip>
          <a:stretch>
            <a:fillRect/>
          </a:stretch>
        </p:blipFill>
        <p:spPr>
          <a:xfrm>
            <a:off x="7709770" y="1815320"/>
            <a:ext cx="4141760" cy="4141760"/>
          </a:xfrm>
          <a:prstGeom prst="rect">
            <a:avLst/>
          </a:prstGeom>
        </p:spPr>
      </p:pic>
    </p:spTree>
    <p:extLst>
      <p:ext uri="{BB962C8B-B14F-4D97-AF65-F5344CB8AC3E}">
        <p14:creationId xmlns="" xmlns:p14="http://schemas.microsoft.com/office/powerpoint/2010/main" val="7343743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sp>
        <p:nvSpPr>
          <p:cNvPr id="4" name="Rectangle 3"/>
          <p:cNvSpPr/>
          <p:nvPr/>
        </p:nvSpPr>
        <p:spPr>
          <a:xfrm>
            <a:off x="4058455" y="3244334"/>
            <a:ext cx="4075090" cy="369332"/>
          </a:xfrm>
          <a:prstGeom prst="rect">
            <a:avLst/>
          </a:prstGeom>
        </p:spPr>
        <p:txBody>
          <a:bodyPr wrap="none">
            <a:spAutoFit/>
          </a:bodyPr>
          <a:lstStyle/>
          <a:p>
            <a:r>
              <a:rPr lang="en-IN" b="1" dirty="0" smtClean="0">
                <a:solidFill>
                  <a:srgbClr val="FF0000"/>
                </a:solidFill>
              </a:rPr>
              <a:t>HOV and SOV vehicles during peak hours</a:t>
            </a:r>
            <a:endParaRPr lang="en-US" dirty="0">
              <a:solidFill>
                <a:srgbClr val="FF0000"/>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F9F4F08-2A30-4740-BDF3-3514A8105527}"/>
              </a:ext>
            </a:extLst>
          </p:cNvPr>
          <p:cNvSpPr>
            <a:spLocks noGrp="1"/>
          </p:cNvSpPr>
          <p:nvPr>
            <p:ph type="title"/>
          </p:nvPr>
        </p:nvSpPr>
        <p:spPr>
          <a:xfrm>
            <a:off x="838200" y="365125"/>
            <a:ext cx="10515600" cy="1325563"/>
          </a:xfrm>
        </p:spPr>
        <p:txBody>
          <a:bodyPr>
            <a:normAutofit/>
          </a:bodyPr>
          <a:lstStyle/>
          <a:p>
            <a:pPr algn="ctr"/>
            <a:r>
              <a:rPr lang="en-US" dirty="0"/>
              <a:t>What are HOV Lanes and Benefits?</a:t>
            </a:r>
          </a:p>
        </p:txBody>
      </p:sp>
      <p:sp>
        <p:nvSpPr>
          <p:cNvPr id="3" name="Content Placeholder 2">
            <a:extLst>
              <a:ext uri="{FF2B5EF4-FFF2-40B4-BE49-F238E27FC236}">
                <a16:creationId xmlns="" xmlns:a16="http://schemas.microsoft.com/office/drawing/2014/main" id="{90521708-697D-4603-A43E-CDFAADE0CEE0}"/>
              </a:ext>
            </a:extLst>
          </p:cNvPr>
          <p:cNvSpPr>
            <a:spLocks noGrp="1"/>
          </p:cNvSpPr>
          <p:nvPr>
            <p:ph idx="1"/>
          </p:nvPr>
        </p:nvSpPr>
        <p:spPr>
          <a:xfrm>
            <a:off x="838200" y="1825625"/>
            <a:ext cx="3797807" cy="4351338"/>
          </a:xfrm>
        </p:spPr>
        <p:txBody>
          <a:bodyPr>
            <a:normAutofit/>
          </a:bodyPr>
          <a:lstStyle/>
          <a:p>
            <a:pPr marL="0" indent="0">
              <a:buNone/>
            </a:pPr>
            <a:r>
              <a:rPr lang="en-US" sz="1300" dirty="0"/>
              <a:t>A high-occupancy vehicle lane (also known as a carpool lane, diamond lane, 2+ lane, and transit lane or T2 or T3 lanes) is a restricted traffic lane reserved for the exclusive use of vehicles with a driver and one or more passengers. These restrictions may only be imposed during at peak travel times or may apply at all times. The normal minimum occupancy level is 2 or more.</a:t>
            </a:r>
          </a:p>
          <a:p>
            <a:pPr marL="0" indent="0">
              <a:buNone/>
            </a:pPr>
            <a:r>
              <a:rPr lang="en-US" sz="1300" b="1" dirty="0"/>
              <a:t>HOV Benefits</a:t>
            </a:r>
            <a:endParaRPr lang="en-US" sz="1300" dirty="0"/>
          </a:p>
          <a:p>
            <a:r>
              <a:rPr lang="en-US" sz="1300" dirty="0"/>
              <a:t>HOV lanes move more people in fewer vehicles, reducing the demand for new highways.</a:t>
            </a:r>
          </a:p>
          <a:p>
            <a:r>
              <a:rPr lang="en-US" sz="1300" dirty="0"/>
              <a:t>HOV lanes increase the efficiency of existing highways.</a:t>
            </a:r>
          </a:p>
          <a:p>
            <a:r>
              <a:rPr lang="en-US" sz="1300" dirty="0"/>
              <a:t>HOV lanes reduce the use of personal resources such as time and fuel.</a:t>
            </a:r>
          </a:p>
          <a:p>
            <a:r>
              <a:rPr lang="en-US" sz="1300" dirty="0"/>
              <a:t>HOV lanes benefit drivers of single-occupant vehicles by taking car-poolers out of general use lanes.</a:t>
            </a:r>
          </a:p>
          <a:p>
            <a:pPr marL="0" indent="0">
              <a:buNone/>
            </a:pPr>
            <a:endParaRPr lang="en-US" sz="1300" dirty="0"/>
          </a:p>
        </p:txBody>
      </p:sp>
      <p:pic>
        <p:nvPicPr>
          <p:cNvPr id="5" name="Picture 4" descr="A screenshot of a cell phone&#10;&#10;Description generated with very high confidence">
            <a:extLst>
              <a:ext uri="{FF2B5EF4-FFF2-40B4-BE49-F238E27FC236}">
                <a16:creationId xmlns="" xmlns:a16="http://schemas.microsoft.com/office/drawing/2014/main" id="{D5BD9331-92C4-4325-B15D-4128DEE09AB7}"/>
              </a:ext>
            </a:extLst>
          </p:cNvPr>
          <p:cNvPicPr>
            <a:picLocks noChangeAspect="1"/>
          </p:cNvPicPr>
          <p:nvPr/>
        </p:nvPicPr>
        <p:blipFill rotWithShape="1">
          <a:blip r:embed="rId2" cstate="print">
            <a:extLst>
              <a:ext uri="{28A0092B-C50C-407E-A947-70E740481C1C}">
                <a14:useLocalDpi xmlns="" xmlns:a14="http://schemas.microsoft.com/office/drawing/2010/main" val="0"/>
              </a:ext>
            </a:extLst>
          </a:blip>
          <a:srcRect l="2909" r="8832" b="2"/>
          <a:stretch/>
        </p:blipFill>
        <p:spPr>
          <a:xfrm>
            <a:off x="5120640" y="1904281"/>
            <a:ext cx="6233160" cy="4272681"/>
          </a:xfrm>
          <a:prstGeom prst="rect">
            <a:avLst/>
          </a:prstGeom>
          <a:ln>
            <a:solidFill>
              <a:schemeClr val="tx1"/>
            </a:solidFill>
          </a:ln>
        </p:spPr>
      </p:pic>
    </p:spTree>
    <p:extLst>
      <p:ext uri="{BB962C8B-B14F-4D97-AF65-F5344CB8AC3E}">
        <p14:creationId xmlns="" xmlns:p14="http://schemas.microsoft.com/office/powerpoint/2010/main" val="4090352215"/>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EADCB05-F861-4190-A744-F60640C316E2}"/>
              </a:ext>
            </a:extLst>
          </p:cNvPr>
          <p:cNvSpPr>
            <a:spLocks noGrp="1"/>
          </p:cNvSpPr>
          <p:nvPr>
            <p:ph type="title"/>
          </p:nvPr>
        </p:nvSpPr>
        <p:spPr>
          <a:xfrm>
            <a:off x="838200" y="365125"/>
            <a:ext cx="10515600" cy="1325563"/>
          </a:xfrm>
        </p:spPr>
        <p:txBody>
          <a:bodyPr>
            <a:normAutofit/>
          </a:bodyPr>
          <a:lstStyle/>
          <a:p>
            <a:pPr algn="ctr"/>
            <a:r>
              <a:rPr lang="en-US" sz="4800" b="1" dirty="0"/>
              <a:t>Simulation &amp; Analysis</a:t>
            </a:r>
          </a:p>
        </p:txBody>
      </p:sp>
      <p:graphicFrame>
        <p:nvGraphicFramePr>
          <p:cNvPr id="5" name="Content Placeholder 2">
            <a:extLst>
              <a:ext uri="{FF2B5EF4-FFF2-40B4-BE49-F238E27FC236}">
                <a16:creationId xmlns="" xmlns:a16="http://schemas.microsoft.com/office/drawing/2014/main" id="{64E62948-4FE2-478B-AEE8-299E9151E4A9}"/>
              </a:ext>
            </a:extLst>
          </p:cNvPr>
          <p:cNvGraphicFramePr>
            <a:graphicFrameLocks noGrp="1"/>
          </p:cNvGraphicFramePr>
          <p:nvPr>
            <p:ph idx="1"/>
            <p:extLst>
              <p:ext uri="{D42A27DB-BD31-4B8C-83A1-F6EECF244321}">
                <p14:modId xmlns="" xmlns:p14="http://schemas.microsoft.com/office/powerpoint/2010/main" val="3435373254"/>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 xmlns:p14="http://schemas.microsoft.com/office/powerpoint/2010/main" val="838573102"/>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8FD3FC6-3ADB-41CA-A1F3-FD664E5F8E8D}"/>
              </a:ext>
            </a:extLst>
          </p:cNvPr>
          <p:cNvSpPr>
            <a:spLocks noGrp="1"/>
          </p:cNvSpPr>
          <p:nvPr>
            <p:ph type="title"/>
          </p:nvPr>
        </p:nvSpPr>
        <p:spPr>
          <a:xfrm>
            <a:off x="838200" y="365125"/>
            <a:ext cx="10515600" cy="1325563"/>
          </a:xfrm>
        </p:spPr>
        <p:txBody>
          <a:bodyPr>
            <a:normAutofit/>
          </a:bodyPr>
          <a:lstStyle/>
          <a:p>
            <a:pPr algn="ctr"/>
            <a:r>
              <a:rPr lang="en-US" dirty="0"/>
              <a:t>Hypothesis before running the simulation</a:t>
            </a:r>
            <a:br>
              <a:rPr lang="en-US" dirty="0"/>
            </a:br>
            <a:endParaRPr lang="en-US" dirty="0"/>
          </a:p>
        </p:txBody>
      </p:sp>
      <p:graphicFrame>
        <p:nvGraphicFramePr>
          <p:cNvPr id="5" name="Content Placeholder 2">
            <a:extLst>
              <a:ext uri="{FF2B5EF4-FFF2-40B4-BE49-F238E27FC236}">
                <a16:creationId xmlns="" xmlns:a16="http://schemas.microsoft.com/office/drawing/2014/main" id="{CAEC9A2F-7A1C-4EE2-B124-433DC56B2988}"/>
              </a:ext>
            </a:extLst>
          </p:cNvPr>
          <p:cNvGraphicFramePr>
            <a:graphicFrameLocks noGrp="1"/>
          </p:cNvGraphicFramePr>
          <p:nvPr>
            <p:ph idx="1"/>
            <p:extLst>
              <p:ext uri="{D42A27DB-BD31-4B8C-83A1-F6EECF244321}">
                <p14:modId xmlns="" xmlns:p14="http://schemas.microsoft.com/office/powerpoint/2010/main" val="35076344"/>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 xmlns:p14="http://schemas.microsoft.com/office/powerpoint/2010/main" val="2875948121"/>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F5C7544-BB1C-406C-8665-D7C15CBC7B18}"/>
              </a:ext>
            </a:extLst>
          </p:cNvPr>
          <p:cNvSpPr>
            <a:spLocks noGrp="1"/>
          </p:cNvSpPr>
          <p:nvPr>
            <p:ph type="title"/>
          </p:nvPr>
        </p:nvSpPr>
        <p:spPr>
          <a:xfrm>
            <a:off x="838200" y="347541"/>
            <a:ext cx="10515600" cy="1325563"/>
          </a:xfrm>
          <a:prstGeom prst="ellipse">
            <a:avLst/>
          </a:prstGeom>
        </p:spPr>
        <p:txBody>
          <a:bodyPr>
            <a:normAutofit/>
          </a:bodyPr>
          <a:lstStyle/>
          <a:p>
            <a:pPr algn="ctr"/>
            <a:r>
              <a:rPr lang="en-US" dirty="0"/>
              <a:t>Variables of Uncertainty</a:t>
            </a:r>
          </a:p>
        </p:txBody>
      </p:sp>
      <p:graphicFrame>
        <p:nvGraphicFramePr>
          <p:cNvPr id="12" name="Content Placeholder 2">
            <a:extLst>
              <a:ext uri="{FF2B5EF4-FFF2-40B4-BE49-F238E27FC236}">
                <a16:creationId xmlns="" xmlns:a16="http://schemas.microsoft.com/office/drawing/2014/main" id="{85F7099F-EAF3-4677-A874-741EB25A6080}"/>
              </a:ext>
            </a:extLst>
          </p:cNvPr>
          <p:cNvGraphicFramePr>
            <a:graphicFrameLocks noGrp="1"/>
          </p:cNvGraphicFramePr>
          <p:nvPr>
            <p:ph idx="1"/>
            <p:extLst>
              <p:ext uri="{D42A27DB-BD31-4B8C-83A1-F6EECF244321}">
                <p14:modId xmlns="" xmlns:p14="http://schemas.microsoft.com/office/powerpoint/2010/main" val="3572703248"/>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 xmlns:p14="http://schemas.microsoft.com/office/powerpoint/2010/main" val="3680975274"/>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9">
            <a:extLst>
              <a:ext uri="{FF2B5EF4-FFF2-40B4-BE49-F238E27FC236}">
                <a16:creationId xmlns="" xmlns:a16="http://schemas.microsoft.com/office/drawing/2014/main" id="{42A5316D-ED2F-4F89-B4B4-8D9240B1A34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 xmlns:a16="http://schemas.microsoft.com/office/drawing/2014/main" id="{9B627A4B-5BDF-438F-BC4C-EFE716D0F814}"/>
              </a:ext>
            </a:extLst>
          </p:cNvPr>
          <p:cNvSpPr>
            <a:spLocks noGrp="1"/>
          </p:cNvSpPr>
          <p:nvPr>
            <p:ph type="title"/>
          </p:nvPr>
        </p:nvSpPr>
        <p:spPr>
          <a:xfrm>
            <a:off x="838200" y="2057400"/>
            <a:ext cx="2743200" cy="2743200"/>
          </a:xfrm>
          <a:prstGeom prst="ellipse">
            <a:avLst/>
          </a:prstGeom>
          <a:solidFill>
            <a:srgbClr val="262626"/>
          </a:solidFill>
          <a:ln w="174625" cmpd="thinThick">
            <a:solidFill>
              <a:srgbClr val="262626"/>
            </a:solidFill>
          </a:ln>
        </p:spPr>
        <p:txBody>
          <a:bodyPr anchor="ctr">
            <a:normAutofit/>
          </a:bodyPr>
          <a:lstStyle/>
          <a:p>
            <a:pPr algn="ctr"/>
            <a:r>
              <a:rPr lang="en-US" sz="2600">
                <a:solidFill>
                  <a:srgbClr val="FFFFFF"/>
                </a:solidFill>
              </a:rPr>
              <a:t>Assumptions</a:t>
            </a:r>
          </a:p>
        </p:txBody>
      </p:sp>
      <p:graphicFrame>
        <p:nvGraphicFramePr>
          <p:cNvPr id="13" name="Content Placeholder 2">
            <a:extLst>
              <a:ext uri="{FF2B5EF4-FFF2-40B4-BE49-F238E27FC236}">
                <a16:creationId xmlns="" xmlns:a16="http://schemas.microsoft.com/office/drawing/2014/main" id="{0436B6A1-1D5E-4A20-B9FB-1E8D32AFAF44}"/>
              </a:ext>
            </a:extLst>
          </p:cNvPr>
          <p:cNvGraphicFramePr>
            <a:graphicFrameLocks noGrp="1"/>
          </p:cNvGraphicFramePr>
          <p:nvPr>
            <p:ph idx="1"/>
            <p:extLst>
              <p:ext uri="{D42A27DB-BD31-4B8C-83A1-F6EECF244321}">
                <p14:modId xmlns="" xmlns:p14="http://schemas.microsoft.com/office/powerpoint/2010/main" val="3686879870"/>
              </p:ext>
            </p:extLst>
          </p:nvPr>
        </p:nvGraphicFramePr>
        <p:xfrm>
          <a:off x="4038600" y="1166648"/>
          <a:ext cx="7315200" cy="45247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 xmlns:p14="http://schemas.microsoft.com/office/powerpoint/2010/main" val="2540419129"/>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 xmlns:a16="http://schemas.microsoft.com/office/drawing/2014/main" id="{352C6E92-B548-5E49-9EEE-E01C996EA968}"/>
              </a:ext>
            </a:extLst>
          </p:cNvPr>
          <p:cNvPicPr>
            <a:picLocks noChangeAspect="1"/>
          </p:cNvPicPr>
          <p:nvPr/>
        </p:nvPicPr>
        <p:blipFill>
          <a:blip r:embed="rId2" cstate="print"/>
          <a:stretch>
            <a:fillRect/>
          </a:stretch>
        </p:blipFill>
        <p:spPr>
          <a:xfrm>
            <a:off x="1293071" y="0"/>
            <a:ext cx="9605857" cy="6858000"/>
          </a:xfrm>
          <a:prstGeom prst="rect">
            <a:avLst/>
          </a:prstGeom>
        </p:spPr>
      </p:pic>
    </p:spTree>
    <p:extLst>
      <p:ext uri="{BB962C8B-B14F-4D97-AF65-F5344CB8AC3E}">
        <p14:creationId xmlns="" xmlns:p14="http://schemas.microsoft.com/office/powerpoint/2010/main" val="35405621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 xmlns:a16="http://schemas.microsoft.com/office/drawing/2014/main" id="{CB44330D-EA18-4254-AA95-EB49948539B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Content Placeholder 13">
            <a:extLst>
              <a:ext uri="{FF2B5EF4-FFF2-40B4-BE49-F238E27FC236}">
                <a16:creationId xmlns="" xmlns:a16="http://schemas.microsoft.com/office/drawing/2014/main" id="{50251A97-50B6-E546-A133-CA20B431E8BA}"/>
              </a:ext>
            </a:extLst>
          </p:cNvPr>
          <p:cNvPicPr>
            <a:picLocks noGrp="1" noChangeAspect="1"/>
          </p:cNvPicPr>
          <p:nvPr>
            <p:ph idx="1"/>
          </p:nvPr>
        </p:nvPicPr>
        <p:blipFill>
          <a:blip r:embed="rId2" cstate="print"/>
          <a:stretch>
            <a:fillRect/>
          </a:stretch>
        </p:blipFill>
        <p:spPr>
          <a:xfrm>
            <a:off x="262472" y="1982434"/>
            <a:ext cx="5785632" cy="4261955"/>
          </a:xfrm>
          <a:prstGeom prst="rect">
            <a:avLst/>
          </a:prstGeom>
        </p:spPr>
      </p:pic>
      <p:pic>
        <p:nvPicPr>
          <p:cNvPr id="15" name="Picture 14">
            <a:extLst>
              <a:ext uri="{FF2B5EF4-FFF2-40B4-BE49-F238E27FC236}">
                <a16:creationId xmlns="" xmlns:a16="http://schemas.microsoft.com/office/drawing/2014/main" id="{DAED1EBC-9A48-F149-8920-04137EE34F65}"/>
              </a:ext>
            </a:extLst>
          </p:cNvPr>
          <p:cNvPicPr>
            <a:picLocks noChangeAspect="1"/>
          </p:cNvPicPr>
          <p:nvPr/>
        </p:nvPicPr>
        <p:blipFill>
          <a:blip r:embed="rId3" cstate="print"/>
          <a:stretch>
            <a:fillRect/>
          </a:stretch>
        </p:blipFill>
        <p:spPr>
          <a:xfrm>
            <a:off x="5690938" y="1981793"/>
            <a:ext cx="5999108" cy="4247642"/>
          </a:xfrm>
          <a:prstGeom prst="rect">
            <a:avLst/>
          </a:prstGeom>
        </p:spPr>
      </p:pic>
      <p:sp>
        <p:nvSpPr>
          <p:cNvPr id="7" name="Title 11">
            <a:extLst>
              <a:ext uri="{FF2B5EF4-FFF2-40B4-BE49-F238E27FC236}">
                <a16:creationId xmlns="" xmlns:a16="http://schemas.microsoft.com/office/drawing/2014/main" id="{823AC064-BC96-4F32-8AE1-B2FD3875482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ph type="title"/>
            <p:extLst>
              <p:ext uri="{386F3935-93C4-4BCD-93E2-E3B085C9AB24}">
                <p16:designElem xmlns="" xmlns:p16="http://schemas.microsoft.com/office/powerpoint/2015/main" val="1"/>
              </p:ext>
            </p:extLst>
          </p:nvPr>
        </p:nvSpPr>
        <p:spPr bwMode="ltGray">
          <a:xfrm>
            <a:off x="838200" y="365125"/>
            <a:ext cx="10515600" cy="1325563"/>
          </a:xfrm>
          <a:prstGeom prst="rect">
            <a:avLst/>
          </a:prstGeom>
          <a:solidFill>
            <a:schemeClr val="tx1">
              <a:lumMod val="65000"/>
              <a:lumOff val="35000"/>
            </a:schemeClr>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IN" sz="5400" b="1" dirty="0" smtClean="0">
                <a:solidFill>
                  <a:schemeClr val="bg1"/>
                </a:solidFill>
                <a:latin typeface="+mj-lt"/>
              </a:rPr>
              <a:t>Weather and Accident Intensity</a:t>
            </a:r>
            <a:endParaRPr lang="en-US" sz="5400" dirty="0">
              <a:solidFill>
                <a:schemeClr val="bg1"/>
              </a:solidFill>
              <a:latin typeface="+mj-lt"/>
            </a:endParaRPr>
          </a:p>
        </p:txBody>
      </p:sp>
    </p:spTree>
    <p:extLst>
      <p:ext uri="{BB962C8B-B14F-4D97-AF65-F5344CB8AC3E}">
        <p14:creationId xmlns="" xmlns:p14="http://schemas.microsoft.com/office/powerpoint/2010/main" val="32977244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ANSHITA BHATT\Desktop\590pr_hov\sov.png"/>
          <p:cNvPicPr>
            <a:picLocks noGrp="1" noChangeAspect="1" noChangeArrowheads="1"/>
          </p:cNvPicPr>
          <p:nvPr>
            <p:ph idx="1"/>
          </p:nvPr>
        </p:nvPicPr>
        <p:blipFill>
          <a:blip r:embed="rId2" cstate="print"/>
          <a:srcRect/>
          <a:stretch>
            <a:fillRect/>
          </a:stretch>
        </p:blipFill>
        <p:spPr bwMode="auto">
          <a:xfrm>
            <a:off x="6090048" y="1888957"/>
            <a:ext cx="5944305" cy="4439653"/>
          </a:xfrm>
          <a:prstGeom prst="rect">
            <a:avLst/>
          </a:prstGeom>
          <a:noFill/>
        </p:spPr>
      </p:pic>
      <p:pic>
        <p:nvPicPr>
          <p:cNvPr id="1027" name="Picture 3" descr="C:\Users\ANSHITA BHATT\Desktop\590pr_hov\hov.png"/>
          <p:cNvPicPr>
            <a:picLocks noChangeAspect="1" noChangeArrowheads="1"/>
          </p:cNvPicPr>
          <p:nvPr/>
        </p:nvPicPr>
        <p:blipFill>
          <a:blip r:embed="rId3" cstate="print"/>
          <a:srcRect/>
          <a:stretch>
            <a:fillRect/>
          </a:stretch>
        </p:blipFill>
        <p:spPr bwMode="auto">
          <a:xfrm>
            <a:off x="318754" y="1928813"/>
            <a:ext cx="5851525" cy="4370387"/>
          </a:xfrm>
          <a:prstGeom prst="rect">
            <a:avLst/>
          </a:prstGeom>
          <a:noFill/>
        </p:spPr>
      </p:pic>
      <p:sp>
        <p:nvSpPr>
          <p:cNvPr id="12" name="Title 11">
            <a:extLst>
              <a:ext uri="{FF2B5EF4-FFF2-40B4-BE49-F238E27FC236}">
                <a16:creationId xmlns="" xmlns:a16="http://schemas.microsoft.com/office/drawing/2014/main" id="{823AC064-BC96-4F32-8AE1-B2FD3875482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ph type="title"/>
            <p:extLst>
              <p:ext uri="{386F3935-93C4-4BCD-93E2-E3B085C9AB24}">
                <p16:designElem xmlns="" xmlns:p16="http://schemas.microsoft.com/office/powerpoint/2015/main" val="1"/>
              </p:ext>
            </p:extLst>
          </p:nvPr>
        </p:nvSpPr>
        <p:spPr bwMode="ltGray">
          <a:prstGeom prst="rect">
            <a:avLst/>
          </a:prstGeom>
          <a:solidFill>
            <a:schemeClr val="tx1">
              <a:lumMod val="65000"/>
              <a:lumOff val="35000"/>
            </a:schemeClr>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IN" sz="4800" b="1" dirty="0" smtClean="0">
                <a:solidFill>
                  <a:schemeClr val="bg1"/>
                </a:solidFill>
              </a:rPr>
              <a:t/>
            </a:r>
            <a:br>
              <a:rPr lang="en-IN" sz="4800" b="1" dirty="0" smtClean="0">
                <a:solidFill>
                  <a:schemeClr val="bg1"/>
                </a:solidFill>
              </a:rPr>
            </a:br>
            <a:r>
              <a:rPr lang="en-IN" sz="4800" b="1" dirty="0" smtClean="0">
                <a:solidFill>
                  <a:schemeClr val="bg1"/>
                </a:solidFill>
              </a:rPr>
              <a:t>HOV </a:t>
            </a:r>
            <a:r>
              <a:rPr lang="en-IN" sz="4800" b="1" dirty="0" smtClean="0">
                <a:solidFill>
                  <a:schemeClr val="bg1"/>
                </a:solidFill>
              </a:rPr>
              <a:t>and SOV vehicles during peak hours</a:t>
            </a:r>
            <a:r>
              <a:rPr lang="en-US" sz="4800" dirty="0" smtClean="0">
                <a:solidFill>
                  <a:schemeClr val="bg1"/>
                </a:solidFill>
              </a:rPr>
              <a:t/>
            </a:r>
            <a:br>
              <a:rPr lang="en-US" sz="4800" dirty="0" smtClean="0">
                <a:solidFill>
                  <a:schemeClr val="bg1"/>
                </a:solidFill>
              </a:rPr>
            </a:br>
            <a:endParaRPr lang="en-US" sz="4800" dirty="0">
              <a:solidFill>
                <a:schemeClr val="bg1"/>
              </a:solidFill>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5691</TotalTime>
  <Words>572</Words>
  <Application>Microsoft Office PowerPoint</Application>
  <PresentationFormat>Custom</PresentationFormat>
  <Paragraphs>52</Paragraphs>
  <Slides>16</Slides>
  <Notes>0</Notes>
  <HiddenSlides>0</HiddenSlides>
  <MMClips>0</MMClips>
  <ScaleCrop>false</ScaleCrop>
  <HeadingPairs>
    <vt:vector size="4" baseType="variant">
      <vt:variant>
        <vt:lpstr>Theme</vt:lpstr>
      </vt:variant>
      <vt:variant>
        <vt:i4>1</vt:i4>
      </vt:variant>
      <vt:variant>
        <vt:lpstr>Slide Titles</vt:lpstr>
      </vt:variant>
      <vt:variant>
        <vt:i4>16</vt:i4>
      </vt:variant>
    </vt:vector>
  </HeadingPairs>
  <TitlesOfParts>
    <vt:vector size="17" baseType="lpstr">
      <vt:lpstr>Office Theme</vt:lpstr>
      <vt:lpstr>Predicting fines paid by Single Occupancy Vehicle on a HOV Lane using Monte Carlo Simulation</vt:lpstr>
      <vt:lpstr>What are HOV Lanes and Benefits?</vt:lpstr>
      <vt:lpstr>Simulation &amp; Analysis</vt:lpstr>
      <vt:lpstr>Hypothesis before running the simulation </vt:lpstr>
      <vt:lpstr>Variables of Uncertainty</vt:lpstr>
      <vt:lpstr>Assumptions</vt:lpstr>
      <vt:lpstr>Slide 7</vt:lpstr>
      <vt:lpstr>Weather and Accident Intensity</vt:lpstr>
      <vt:lpstr> HOV and SOV vehicles during peak hours </vt:lpstr>
      <vt:lpstr>Plotting calculated fines on histograms</vt:lpstr>
      <vt:lpstr>Limitations </vt:lpstr>
      <vt:lpstr>Future Scope </vt:lpstr>
      <vt:lpstr>Future Scope </vt:lpstr>
      <vt:lpstr>References</vt:lpstr>
      <vt:lpstr>Thank You</vt:lpstr>
      <vt:lpstr>Slide 16</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Calculation of fines charged to SOV on entering the HOV Lane</dc:title>
  <dc:creator>Ankita Pant</dc:creator>
  <cp:lastModifiedBy>ANSHITA BHATT</cp:lastModifiedBy>
  <cp:revision>64</cp:revision>
  <dcterms:created xsi:type="dcterms:W3CDTF">2018-11-29T15:46:35Z</dcterms:created>
  <dcterms:modified xsi:type="dcterms:W3CDTF">2018-12-07T15:33:29Z</dcterms:modified>
</cp:coreProperties>
</file>